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Play"/>
      <p:regular r:id="rId23"/>
      <p:bold r:id="rId24"/>
    </p:embeddedFont>
    <p:embeddedFont>
      <p:font typeface="Quattrocento"/>
      <p:regular r:id="rId25"/>
      <p:bold r:id="rId26"/>
    </p:embeddedFont>
    <p:embeddedFont>
      <p:font typeface="Open Sans"/>
      <p:bold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9" roundtripDataSignature="AMtx7mjbJXL9Ejzqu2qMGPrNGaXgeRi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Quattrocento-bold.fntdata"/><Relationship Id="rId25" Type="http://schemas.openxmlformats.org/officeDocument/2006/relationships/font" Target="fonts/Quattrocento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47" name="Google Shape;347;p1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8" name="Google Shape;348;p1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</a:t>
            </a:r>
            <a:endParaRPr/>
          </a:p>
        </p:txBody>
      </p:sp>
      <p:sp>
        <p:nvSpPr>
          <p:cNvPr id="350" name="Google Shape;350;p1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51" name="Google Shape;351;p1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0" name="Google Shape;410;p1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11" name="Google Shape;411;p1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1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</a:t>
            </a:r>
            <a:endParaRPr/>
          </a:p>
        </p:txBody>
      </p:sp>
      <p:sp>
        <p:nvSpPr>
          <p:cNvPr id="413" name="Google Shape;413;p1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4" name="Google Shape;414;p1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58" name="Google Shape;458;p1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9" name="Google Shape;459;p1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1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461" name="Google Shape;461;p1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2" name="Google Shape;462;p1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86" name="Google Shape;486;p1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87" name="Google Shape;487;p1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p1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489" name="Google Shape;489;p1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0" name="Google Shape;490;p1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4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5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6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1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2" name="Google Shape;142;p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3" name="Google Shape;143;p4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145" name="Google Shape;145;p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" name="Google Shape;146;p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9" name="Google Shape;159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0" name="Google Shape;160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62" name="Google Shape;162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3" name="Google Shape;163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0" name="Google Shape;190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91" name="Google Shape;191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193" name="Google Shape;193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4" name="Google Shape;194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8" name="Google Shape;228;p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29" name="Google Shape;229;p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231" name="Google Shape;231;p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2" name="Google Shape;232;p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0" name="Google Shape;270;p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1" name="Google Shape;271;p8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73" name="Google Shape;273;p8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4" name="Google Shape;274;p8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6" name="Google Shape;316;p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17" name="Google Shape;317;p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319" name="Google Shape;319;p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0" name="Google Shape;320;p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5.png"/><Relationship Id="rId5" Type="http://schemas.openxmlformats.org/officeDocument/2006/relationships/image" Target="../media/image18.png"/><Relationship Id="rId6" Type="http://schemas.openxmlformats.org/officeDocument/2006/relationships/image" Target="../media/image15.png"/><Relationship Id="rId7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4.png"/><Relationship Id="rId6" Type="http://schemas.openxmlformats.org/officeDocument/2006/relationships/image" Target="../media/image21.png"/><Relationship Id="rId7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youtu.be/r0JntJD-Q8s" TargetMode="External"/><Relationship Id="rId6" Type="http://schemas.openxmlformats.org/officeDocument/2006/relationships/hyperlink" Target="https://youtu.be/r0JntJD-Q8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4755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2541309" y="0"/>
            <a:ext cx="5746691" cy="1711780"/>
          </a:xfrm>
          <a:custGeom>
            <a:rect b="b" l="l" r="r" t="t"/>
            <a:pathLst>
              <a:path extrusionOk="0" h="1711780" w="5746691">
                <a:moveTo>
                  <a:pt x="0" y="0"/>
                </a:moveTo>
                <a:lnTo>
                  <a:pt x="5746691" y="0"/>
                </a:lnTo>
                <a:lnTo>
                  <a:pt x="5746691" y="1711780"/>
                </a:lnTo>
                <a:lnTo>
                  <a:pt x="0" y="17117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269140" y="7832650"/>
            <a:ext cx="14605442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Sistemas Organizacionales y Gerenciales 1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1207740" y="3955606"/>
            <a:ext cx="15872520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Papel estratégico de las TIC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063303" y="8745251"/>
            <a:ext cx="698137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Escuela de Ingenieria de Ciencias Y Sistemas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1028700" y="9210675"/>
            <a:ext cx="3525292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Facultad de Ingenieria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028700" y="9585325"/>
            <a:ext cx="6407944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Universidad de San Carlos de Guatemala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354" name="Google Shape;354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355" name="Google Shape;355;p10"/>
          <p:cNvGrpSpPr/>
          <p:nvPr/>
        </p:nvGrpSpPr>
        <p:grpSpPr>
          <a:xfrm>
            <a:off x="1047155" y="2643188"/>
            <a:ext cx="14865549" cy="901452"/>
            <a:chOff x="0" y="-28575"/>
            <a:chExt cx="19820732" cy="1201937"/>
          </a:xfrm>
        </p:grpSpPr>
        <p:sp>
          <p:nvSpPr>
            <p:cNvPr id="356" name="Google Shape;356;p10"/>
            <p:cNvSpPr/>
            <p:nvPr/>
          </p:nvSpPr>
          <p:spPr>
            <a:xfrm>
              <a:off x="0" y="0"/>
              <a:ext cx="19820731" cy="1173362"/>
            </a:xfrm>
            <a:custGeom>
              <a:rect b="b" l="l" r="r" t="t"/>
              <a:pathLst>
                <a:path extrusionOk="0" h="1173362" w="19820731">
                  <a:moveTo>
                    <a:pt x="0" y="0"/>
                  </a:moveTo>
                  <a:lnTo>
                    <a:pt x="19820731" y="0"/>
                  </a:lnTo>
                  <a:lnTo>
                    <a:pt x="19820731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7" name="Google Shape;357;p10"/>
            <p:cNvSpPr txBox="1"/>
            <p:nvPr/>
          </p:nvSpPr>
          <p:spPr>
            <a:xfrm>
              <a:off x="0" y="-28575"/>
              <a:ext cx="19820732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Desafíos Actuales en la Implementación de TIC</a:t>
              </a:r>
              <a:endParaRPr/>
            </a:p>
          </p:txBody>
        </p:sp>
      </p:grpSp>
      <p:sp>
        <p:nvSpPr>
          <p:cNvPr id="358" name="Google Shape;358;p10"/>
          <p:cNvSpPr/>
          <p:nvPr/>
        </p:nvSpPr>
        <p:spPr>
          <a:xfrm>
            <a:off x="1047155" y="4143078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10"/>
          <p:cNvGrpSpPr/>
          <p:nvPr/>
        </p:nvGrpSpPr>
        <p:grpSpPr>
          <a:xfrm>
            <a:off x="1172468" y="4215556"/>
            <a:ext cx="422374" cy="528042"/>
            <a:chOff x="0" y="0"/>
            <a:chExt cx="563165" cy="704057"/>
          </a:xfrm>
        </p:grpSpPr>
        <p:sp>
          <p:nvSpPr>
            <p:cNvPr id="360" name="Google Shape;360;p10"/>
            <p:cNvSpPr/>
            <p:nvPr/>
          </p:nvSpPr>
          <p:spPr>
            <a:xfrm>
              <a:off x="0" y="0"/>
              <a:ext cx="563165" cy="704057"/>
            </a:xfrm>
            <a:custGeom>
              <a:rect b="b" l="l" r="r" t="t"/>
              <a:pathLst>
                <a:path extrusionOk="0"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1" name="Google Shape;361;p10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  <a:endParaRPr/>
            </a:p>
          </p:txBody>
        </p:sp>
      </p:grpSp>
      <p:grpSp>
        <p:nvGrpSpPr>
          <p:cNvPr id="362" name="Google Shape;362;p10"/>
          <p:cNvGrpSpPr/>
          <p:nvPr/>
        </p:nvGrpSpPr>
        <p:grpSpPr>
          <a:xfrm>
            <a:off x="2019449" y="4231631"/>
            <a:ext cx="3520231" cy="454223"/>
            <a:chOff x="0" y="-19050"/>
            <a:chExt cx="4693642" cy="605632"/>
          </a:xfrm>
        </p:grpSpPr>
        <p:sp>
          <p:nvSpPr>
            <p:cNvPr id="363" name="Google Shape;363;p10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4" name="Google Shape;364;p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Brechas digitales</a:t>
              </a:r>
              <a:endParaRPr/>
            </a:p>
          </p:txBody>
        </p:sp>
      </p:grpSp>
      <p:grpSp>
        <p:nvGrpSpPr>
          <p:cNvPr id="365" name="Google Shape;365;p10"/>
          <p:cNvGrpSpPr/>
          <p:nvPr/>
        </p:nvGrpSpPr>
        <p:grpSpPr>
          <a:xfrm>
            <a:off x="2019449" y="4793903"/>
            <a:ext cx="4176266" cy="1028997"/>
            <a:chOff x="0" y="-95250"/>
            <a:chExt cx="5568355" cy="1371997"/>
          </a:xfrm>
        </p:grpSpPr>
        <p:sp>
          <p:nvSpPr>
            <p:cNvPr id="366" name="Google Shape;366;p10"/>
            <p:cNvSpPr/>
            <p:nvPr/>
          </p:nvSpPr>
          <p:spPr>
            <a:xfrm>
              <a:off x="0" y="0"/>
              <a:ext cx="5568355" cy="1276747"/>
            </a:xfrm>
            <a:custGeom>
              <a:rect b="b" l="l" r="r" t="t"/>
              <a:pathLst>
                <a:path extrusionOk="0" h="1276747" w="5568355">
                  <a:moveTo>
                    <a:pt x="0" y="0"/>
                  </a:moveTo>
                  <a:lnTo>
                    <a:pt x="5568355" y="0"/>
                  </a:lnTo>
                  <a:lnTo>
                    <a:pt x="556835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7" name="Google Shape;367;p10"/>
            <p:cNvSpPr txBox="1"/>
            <p:nvPr/>
          </p:nvSpPr>
          <p:spPr>
            <a:xfrm>
              <a:off x="0" y="-95250"/>
              <a:ext cx="5568355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Necesidad de capacitación constante.</a:t>
              </a:r>
              <a:endParaRPr/>
            </a:p>
          </p:txBody>
        </p:sp>
      </p:grpSp>
      <p:sp>
        <p:nvSpPr>
          <p:cNvPr id="368" name="Google Shape;368;p10"/>
          <p:cNvSpPr/>
          <p:nvPr/>
        </p:nvSpPr>
        <p:spPr>
          <a:xfrm>
            <a:off x="6569720" y="4143078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10"/>
          <p:cNvGrpSpPr/>
          <p:nvPr/>
        </p:nvGrpSpPr>
        <p:grpSpPr>
          <a:xfrm>
            <a:off x="6695034" y="4215556"/>
            <a:ext cx="422374" cy="528042"/>
            <a:chOff x="0" y="0"/>
            <a:chExt cx="563165" cy="704057"/>
          </a:xfrm>
        </p:grpSpPr>
        <p:sp>
          <p:nvSpPr>
            <p:cNvPr id="370" name="Google Shape;370;p10"/>
            <p:cNvSpPr/>
            <p:nvPr/>
          </p:nvSpPr>
          <p:spPr>
            <a:xfrm>
              <a:off x="0" y="0"/>
              <a:ext cx="563165" cy="704057"/>
            </a:xfrm>
            <a:custGeom>
              <a:rect b="b" l="l" r="r" t="t"/>
              <a:pathLst>
                <a:path extrusionOk="0"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1" name="Google Shape;371;p10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  <a:endParaRPr/>
            </a:p>
          </p:txBody>
        </p:sp>
      </p:grpSp>
      <p:grpSp>
        <p:nvGrpSpPr>
          <p:cNvPr id="372" name="Google Shape;372;p10"/>
          <p:cNvGrpSpPr/>
          <p:nvPr/>
        </p:nvGrpSpPr>
        <p:grpSpPr>
          <a:xfrm>
            <a:off x="7542014" y="4231631"/>
            <a:ext cx="3520231" cy="454223"/>
            <a:chOff x="0" y="-19050"/>
            <a:chExt cx="4693642" cy="605632"/>
          </a:xfrm>
        </p:grpSpPr>
        <p:sp>
          <p:nvSpPr>
            <p:cNvPr id="373" name="Google Shape;373;p10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4" name="Google Shape;374;p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Ciberseguridad</a:t>
              </a:r>
              <a:endParaRPr/>
            </a:p>
          </p:txBody>
        </p:sp>
      </p:grpSp>
      <p:grpSp>
        <p:nvGrpSpPr>
          <p:cNvPr id="375" name="Google Shape;375;p10"/>
          <p:cNvGrpSpPr/>
          <p:nvPr/>
        </p:nvGrpSpPr>
        <p:grpSpPr>
          <a:xfrm>
            <a:off x="7542014" y="4793902"/>
            <a:ext cx="4176266" cy="550218"/>
            <a:chOff x="0" y="-95250"/>
            <a:chExt cx="5568355" cy="733623"/>
          </a:xfrm>
        </p:grpSpPr>
        <p:sp>
          <p:nvSpPr>
            <p:cNvPr id="376" name="Google Shape;376;p10"/>
            <p:cNvSpPr/>
            <p:nvPr/>
          </p:nvSpPr>
          <p:spPr>
            <a:xfrm>
              <a:off x="0" y="0"/>
              <a:ext cx="5568355" cy="638373"/>
            </a:xfrm>
            <a:custGeom>
              <a:rect b="b" l="l" r="r" t="t"/>
              <a:pathLst>
                <a:path extrusionOk="0" h="638373" w="5568355">
                  <a:moveTo>
                    <a:pt x="0" y="0"/>
                  </a:moveTo>
                  <a:lnTo>
                    <a:pt x="5568355" y="0"/>
                  </a:lnTo>
                  <a:lnTo>
                    <a:pt x="556835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7" name="Google Shape;377;p10"/>
            <p:cNvSpPr txBox="1"/>
            <p:nvPr/>
          </p:nvSpPr>
          <p:spPr>
            <a:xfrm>
              <a:off x="0" y="-95250"/>
              <a:ext cx="556835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Protección de datos sensibles.</a:t>
              </a:r>
              <a:endParaRPr/>
            </a:p>
          </p:txBody>
        </p:sp>
      </p:grpSp>
      <p:sp>
        <p:nvSpPr>
          <p:cNvPr id="378" name="Google Shape;378;p10"/>
          <p:cNvSpPr/>
          <p:nvPr/>
        </p:nvSpPr>
        <p:spPr>
          <a:xfrm>
            <a:off x="12092285" y="4143078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10"/>
          <p:cNvGrpSpPr/>
          <p:nvPr/>
        </p:nvGrpSpPr>
        <p:grpSpPr>
          <a:xfrm>
            <a:off x="12217599" y="4215556"/>
            <a:ext cx="422374" cy="528042"/>
            <a:chOff x="0" y="0"/>
            <a:chExt cx="563165" cy="704057"/>
          </a:xfrm>
        </p:grpSpPr>
        <p:sp>
          <p:nvSpPr>
            <p:cNvPr id="380" name="Google Shape;380;p10"/>
            <p:cNvSpPr/>
            <p:nvPr/>
          </p:nvSpPr>
          <p:spPr>
            <a:xfrm>
              <a:off x="0" y="0"/>
              <a:ext cx="563165" cy="704057"/>
            </a:xfrm>
            <a:custGeom>
              <a:rect b="b" l="l" r="r" t="t"/>
              <a:pathLst>
                <a:path extrusionOk="0"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1" name="Google Shape;381;p10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  <a:endParaRPr/>
            </a:p>
          </p:txBody>
        </p:sp>
      </p:grpSp>
      <p:grpSp>
        <p:nvGrpSpPr>
          <p:cNvPr id="382" name="Google Shape;382;p10"/>
          <p:cNvGrpSpPr/>
          <p:nvPr/>
        </p:nvGrpSpPr>
        <p:grpSpPr>
          <a:xfrm>
            <a:off x="13064579" y="4231631"/>
            <a:ext cx="3520231" cy="454223"/>
            <a:chOff x="0" y="-19050"/>
            <a:chExt cx="4693642" cy="605632"/>
          </a:xfrm>
        </p:grpSpPr>
        <p:sp>
          <p:nvSpPr>
            <p:cNvPr id="383" name="Google Shape;383;p10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4" name="Google Shape;384;p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Inversión</a:t>
              </a:r>
              <a:endParaRPr/>
            </a:p>
          </p:txBody>
        </p:sp>
      </p:grpSp>
      <p:grpSp>
        <p:nvGrpSpPr>
          <p:cNvPr id="385" name="Google Shape;385;p10"/>
          <p:cNvGrpSpPr/>
          <p:nvPr/>
        </p:nvGrpSpPr>
        <p:grpSpPr>
          <a:xfrm>
            <a:off x="13064579" y="4793903"/>
            <a:ext cx="4176266" cy="1028997"/>
            <a:chOff x="0" y="-95250"/>
            <a:chExt cx="5568355" cy="1371997"/>
          </a:xfrm>
        </p:grpSpPr>
        <p:sp>
          <p:nvSpPr>
            <p:cNvPr id="386" name="Google Shape;386;p10"/>
            <p:cNvSpPr/>
            <p:nvPr/>
          </p:nvSpPr>
          <p:spPr>
            <a:xfrm>
              <a:off x="0" y="0"/>
              <a:ext cx="5568355" cy="1276747"/>
            </a:xfrm>
            <a:custGeom>
              <a:rect b="b" l="l" r="r" t="t"/>
              <a:pathLst>
                <a:path extrusionOk="0" h="1276747" w="5568355">
                  <a:moveTo>
                    <a:pt x="0" y="0"/>
                  </a:moveTo>
                  <a:lnTo>
                    <a:pt x="5568355" y="0"/>
                  </a:lnTo>
                  <a:lnTo>
                    <a:pt x="556835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7" name="Google Shape;387;p10"/>
            <p:cNvSpPr txBox="1"/>
            <p:nvPr/>
          </p:nvSpPr>
          <p:spPr>
            <a:xfrm>
              <a:off x="0" y="-95250"/>
              <a:ext cx="5568355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Costos en infraestructura y mantenimiento.</a:t>
              </a:r>
              <a:endParaRPr/>
            </a:p>
          </p:txBody>
        </p:sp>
      </p:grpSp>
      <p:sp>
        <p:nvSpPr>
          <p:cNvPr id="388" name="Google Shape;388;p10"/>
          <p:cNvSpPr/>
          <p:nvPr/>
        </p:nvSpPr>
        <p:spPr>
          <a:xfrm>
            <a:off x="1047155" y="6421339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" name="Google Shape;389;p10"/>
          <p:cNvGrpSpPr/>
          <p:nvPr/>
        </p:nvGrpSpPr>
        <p:grpSpPr>
          <a:xfrm>
            <a:off x="1172468" y="6493817"/>
            <a:ext cx="422374" cy="528042"/>
            <a:chOff x="0" y="0"/>
            <a:chExt cx="563165" cy="704057"/>
          </a:xfrm>
        </p:grpSpPr>
        <p:sp>
          <p:nvSpPr>
            <p:cNvPr id="390" name="Google Shape;390;p10"/>
            <p:cNvSpPr/>
            <p:nvPr/>
          </p:nvSpPr>
          <p:spPr>
            <a:xfrm>
              <a:off x="0" y="0"/>
              <a:ext cx="563165" cy="704057"/>
            </a:xfrm>
            <a:custGeom>
              <a:rect b="b" l="l" r="r" t="t"/>
              <a:pathLst>
                <a:path extrusionOk="0"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1" name="Google Shape;391;p10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4</a:t>
              </a:r>
              <a:endParaRPr/>
            </a:p>
          </p:txBody>
        </p:sp>
      </p:grpSp>
      <p:grpSp>
        <p:nvGrpSpPr>
          <p:cNvPr id="392" name="Google Shape;392;p10"/>
          <p:cNvGrpSpPr/>
          <p:nvPr/>
        </p:nvGrpSpPr>
        <p:grpSpPr>
          <a:xfrm>
            <a:off x="2019449" y="6509892"/>
            <a:ext cx="3520231" cy="454223"/>
            <a:chOff x="0" y="-19050"/>
            <a:chExt cx="4693642" cy="605632"/>
          </a:xfrm>
        </p:grpSpPr>
        <p:sp>
          <p:nvSpPr>
            <p:cNvPr id="393" name="Google Shape;393;p10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4" name="Google Shape;394;p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Adaptación</a:t>
              </a:r>
              <a:endParaRPr/>
            </a:p>
          </p:txBody>
        </p:sp>
      </p:grpSp>
      <p:grpSp>
        <p:nvGrpSpPr>
          <p:cNvPr id="395" name="Google Shape;395;p10"/>
          <p:cNvGrpSpPr/>
          <p:nvPr/>
        </p:nvGrpSpPr>
        <p:grpSpPr>
          <a:xfrm>
            <a:off x="2019449" y="7072163"/>
            <a:ext cx="6937622" cy="550218"/>
            <a:chOff x="0" y="-95250"/>
            <a:chExt cx="9250163" cy="733623"/>
          </a:xfrm>
        </p:grpSpPr>
        <p:sp>
          <p:nvSpPr>
            <p:cNvPr id="396" name="Google Shape;396;p10"/>
            <p:cNvSpPr/>
            <p:nvPr/>
          </p:nvSpPr>
          <p:spPr>
            <a:xfrm>
              <a:off x="0" y="0"/>
              <a:ext cx="9250163" cy="638373"/>
            </a:xfrm>
            <a:custGeom>
              <a:rect b="b" l="l" r="r" t="t"/>
              <a:pathLst>
                <a:path extrusionOk="0" h="638373" w="9250163">
                  <a:moveTo>
                    <a:pt x="0" y="0"/>
                  </a:moveTo>
                  <a:lnTo>
                    <a:pt x="9250163" y="0"/>
                  </a:lnTo>
                  <a:lnTo>
                    <a:pt x="92501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7" name="Google Shape;397;p10"/>
            <p:cNvSpPr txBox="1"/>
            <p:nvPr/>
          </p:nvSpPr>
          <p:spPr>
            <a:xfrm>
              <a:off x="0" y="-95250"/>
              <a:ext cx="9250163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Cambio organizacional frente a nuevas tecnologías.</a:t>
              </a:r>
              <a:endParaRPr/>
            </a:p>
          </p:txBody>
        </p:sp>
      </p:grpSp>
      <p:sp>
        <p:nvSpPr>
          <p:cNvPr id="398" name="Google Shape;398;p10"/>
          <p:cNvSpPr/>
          <p:nvPr/>
        </p:nvSpPr>
        <p:spPr>
          <a:xfrm>
            <a:off x="9331078" y="6421339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0"/>
          <p:cNvGrpSpPr/>
          <p:nvPr/>
        </p:nvGrpSpPr>
        <p:grpSpPr>
          <a:xfrm>
            <a:off x="9456390" y="6493817"/>
            <a:ext cx="422374" cy="528042"/>
            <a:chOff x="0" y="0"/>
            <a:chExt cx="563165" cy="704057"/>
          </a:xfrm>
        </p:grpSpPr>
        <p:sp>
          <p:nvSpPr>
            <p:cNvPr id="400" name="Google Shape;400;p10"/>
            <p:cNvSpPr/>
            <p:nvPr/>
          </p:nvSpPr>
          <p:spPr>
            <a:xfrm>
              <a:off x="0" y="0"/>
              <a:ext cx="563165" cy="704057"/>
            </a:xfrm>
            <a:custGeom>
              <a:rect b="b" l="l" r="r" t="t"/>
              <a:pathLst>
                <a:path extrusionOk="0"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1" name="Google Shape;401;p10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5</a:t>
              </a:r>
              <a:endParaRPr/>
            </a:p>
          </p:txBody>
        </p:sp>
      </p:grpSp>
      <p:grpSp>
        <p:nvGrpSpPr>
          <p:cNvPr id="402" name="Google Shape;402;p10"/>
          <p:cNvGrpSpPr/>
          <p:nvPr/>
        </p:nvGrpSpPr>
        <p:grpSpPr>
          <a:xfrm>
            <a:off x="10303371" y="6509892"/>
            <a:ext cx="3520231" cy="454223"/>
            <a:chOff x="0" y="-19050"/>
            <a:chExt cx="4693642" cy="605632"/>
          </a:xfrm>
        </p:grpSpPr>
        <p:sp>
          <p:nvSpPr>
            <p:cNvPr id="403" name="Google Shape;403;p10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4" name="Google Shape;404;p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Normativas</a:t>
              </a:r>
              <a:endParaRPr/>
            </a:p>
          </p:txBody>
        </p:sp>
      </p:grpSp>
      <p:grpSp>
        <p:nvGrpSpPr>
          <p:cNvPr id="405" name="Google Shape;405;p10"/>
          <p:cNvGrpSpPr/>
          <p:nvPr/>
        </p:nvGrpSpPr>
        <p:grpSpPr>
          <a:xfrm>
            <a:off x="10303371" y="7072163"/>
            <a:ext cx="6937622" cy="550218"/>
            <a:chOff x="0" y="-95250"/>
            <a:chExt cx="9250163" cy="733623"/>
          </a:xfrm>
        </p:grpSpPr>
        <p:sp>
          <p:nvSpPr>
            <p:cNvPr id="406" name="Google Shape;406;p10"/>
            <p:cNvSpPr/>
            <p:nvPr/>
          </p:nvSpPr>
          <p:spPr>
            <a:xfrm>
              <a:off x="0" y="0"/>
              <a:ext cx="9250163" cy="638373"/>
            </a:xfrm>
            <a:custGeom>
              <a:rect b="b" l="l" r="r" t="t"/>
              <a:pathLst>
                <a:path extrusionOk="0" h="638373" w="9250163">
                  <a:moveTo>
                    <a:pt x="0" y="0"/>
                  </a:moveTo>
                  <a:lnTo>
                    <a:pt x="9250163" y="0"/>
                  </a:lnTo>
                  <a:lnTo>
                    <a:pt x="92501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7" name="Google Shape;407;p10"/>
            <p:cNvSpPr txBox="1"/>
            <p:nvPr/>
          </p:nvSpPr>
          <p:spPr>
            <a:xfrm>
              <a:off x="0" y="-95250"/>
              <a:ext cx="9250163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Cumplimiento de leyes y regulaciones.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417" name="Google Shape;417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418" name="Google Shape;418;p11"/>
          <p:cNvGrpSpPr/>
          <p:nvPr/>
        </p:nvGrpSpPr>
        <p:grpSpPr>
          <a:xfrm>
            <a:off x="889992" y="679251"/>
            <a:ext cx="9951392" cy="769441"/>
            <a:chOff x="0" y="-28575"/>
            <a:chExt cx="13268523" cy="1025922"/>
          </a:xfrm>
        </p:grpSpPr>
        <p:sp>
          <p:nvSpPr>
            <p:cNvPr id="419" name="Google Shape;419;p11"/>
            <p:cNvSpPr/>
            <p:nvPr/>
          </p:nvSpPr>
          <p:spPr>
            <a:xfrm>
              <a:off x="0" y="0"/>
              <a:ext cx="13268523" cy="997347"/>
            </a:xfrm>
            <a:custGeom>
              <a:rect b="b" l="l" r="r" t="t"/>
              <a:pathLst>
                <a:path extrusionOk="0" h="997347" w="13268523">
                  <a:moveTo>
                    <a:pt x="0" y="0"/>
                  </a:moveTo>
                  <a:lnTo>
                    <a:pt x="13268523" y="0"/>
                  </a:lnTo>
                  <a:lnTo>
                    <a:pt x="13268523" y="997347"/>
                  </a:lnTo>
                  <a:lnTo>
                    <a:pt x="0" y="9973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20" name="Google Shape;420;p11"/>
            <p:cNvSpPr txBox="1"/>
            <p:nvPr/>
          </p:nvSpPr>
          <p:spPr>
            <a:xfrm>
              <a:off x="0" y="-28575"/>
              <a:ext cx="13268523" cy="10259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3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687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Ejemplos de Uso de TIC en Empresas</a:t>
              </a:r>
              <a:endParaRPr/>
            </a:p>
          </p:txBody>
        </p:sp>
      </p:grpSp>
      <p:sp>
        <p:nvSpPr>
          <p:cNvPr descr="preencoded.png" id="421" name="Google Shape;421;p11"/>
          <p:cNvSpPr/>
          <p:nvPr/>
        </p:nvSpPr>
        <p:spPr>
          <a:xfrm>
            <a:off x="889992" y="1957239"/>
            <a:ext cx="1271439" cy="1525786"/>
          </a:xfrm>
          <a:custGeom>
            <a:rect b="b" l="l" r="r" t="t"/>
            <a:pathLst>
              <a:path extrusionOk="0" h="1525786" w="1271439">
                <a:moveTo>
                  <a:pt x="0" y="0"/>
                </a:moveTo>
                <a:lnTo>
                  <a:pt x="1271439" y="0"/>
                </a:lnTo>
                <a:lnTo>
                  <a:pt x="1271439" y="1525786"/>
                </a:lnTo>
                <a:lnTo>
                  <a:pt x="0" y="15257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21" l="0" r="0" t="-121"/>
            </a:stretch>
          </a:blipFill>
          <a:ln>
            <a:noFill/>
          </a:ln>
        </p:spPr>
      </p:sp>
      <p:grpSp>
        <p:nvGrpSpPr>
          <p:cNvPr id="422" name="Google Shape;422;p11"/>
          <p:cNvGrpSpPr/>
          <p:nvPr/>
        </p:nvGrpSpPr>
        <p:grpSpPr>
          <a:xfrm>
            <a:off x="2542878" y="2197150"/>
            <a:ext cx="2991891" cy="388143"/>
            <a:chOff x="0" y="-19050"/>
            <a:chExt cx="3989188" cy="517525"/>
          </a:xfrm>
        </p:grpSpPr>
        <p:sp>
          <p:nvSpPr>
            <p:cNvPr id="423" name="Google Shape;423;p11"/>
            <p:cNvSpPr/>
            <p:nvPr/>
          </p:nvSpPr>
          <p:spPr>
            <a:xfrm>
              <a:off x="0" y="0"/>
              <a:ext cx="3989188" cy="498475"/>
            </a:xfrm>
            <a:custGeom>
              <a:rect b="b" l="l" r="r" t="t"/>
              <a:pathLst>
                <a:path extrusionOk="0" h="498475" w="3989188">
                  <a:moveTo>
                    <a:pt x="0" y="0"/>
                  </a:moveTo>
                  <a:lnTo>
                    <a:pt x="3989188" y="0"/>
                  </a:lnTo>
                  <a:lnTo>
                    <a:pt x="3989188" y="498475"/>
                  </a:lnTo>
                  <a:lnTo>
                    <a:pt x="0" y="498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24" name="Google Shape;424;p11"/>
            <p:cNvSpPr txBox="1"/>
            <p:nvPr/>
          </p:nvSpPr>
          <p:spPr>
            <a:xfrm>
              <a:off x="0" y="-19050"/>
              <a:ext cx="3989188" cy="5175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7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CRM</a:t>
              </a:r>
              <a:endParaRPr/>
            </a:p>
          </p:txBody>
        </p:sp>
      </p:grpSp>
      <p:grpSp>
        <p:nvGrpSpPr>
          <p:cNvPr id="425" name="Google Shape;425;p11"/>
          <p:cNvGrpSpPr/>
          <p:nvPr/>
        </p:nvGrpSpPr>
        <p:grpSpPr>
          <a:xfrm>
            <a:off x="2542878" y="2673548"/>
            <a:ext cx="14855131" cy="471190"/>
            <a:chOff x="0" y="-85725"/>
            <a:chExt cx="19806841" cy="628253"/>
          </a:xfrm>
        </p:grpSpPr>
        <p:sp>
          <p:nvSpPr>
            <p:cNvPr id="426" name="Google Shape;426;p11"/>
            <p:cNvSpPr/>
            <p:nvPr/>
          </p:nvSpPr>
          <p:spPr>
            <a:xfrm>
              <a:off x="0" y="0"/>
              <a:ext cx="19806841" cy="542528"/>
            </a:xfrm>
            <a:custGeom>
              <a:rect b="b" l="l" r="r" t="t"/>
              <a:pathLst>
                <a:path extrusionOk="0" h="542528" w="19806841">
                  <a:moveTo>
                    <a:pt x="0" y="0"/>
                  </a:moveTo>
                  <a:lnTo>
                    <a:pt x="19806841" y="0"/>
                  </a:lnTo>
                  <a:lnTo>
                    <a:pt x="19806841" y="542528"/>
                  </a:lnTo>
                  <a:lnTo>
                    <a:pt x="0" y="5425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27" name="Google Shape;427;p11"/>
            <p:cNvSpPr txBox="1"/>
            <p:nvPr/>
          </p:nvSpPr>
          <p:spPr>
            <a:xfrm>
              <a:off x="0" y="-85725"/>
              <a:ext cx="19806840" cy="628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Gestión eficiente de relaciones con clientes.</a:t>
              </a:r>
              <a:endParaRPr/>
            </a:p>
          </p:txBody>
        </p:sp>
      </p:grpSp>
      <p:sp>
        <p:nvSpPr>
          <p:cNvPr descr="preencoded.png" id="428" name="Google Shape;428;p11"/>
          <p:cNvSpPr/>
          <p:nvPr/>
        </p:nvSpPr>
        <p:spPr>
          <a:xfrm>
            <a:off x="889992" y="3483025"/>
            <a:ext cx="1271439" cy="1525786"/>
          </a:xfrm>
          <a:custGeom>
            <a:rect b="b" l="l" r="r" t="t"/>
            <a:pathLst>
              <a:path extrusionOk="0" h="1525786" w="1271439">
                <a:moveTo>
                  <a:pt x="0" y="0"/>
                </a:moveTo>
                <a:lnTo>
                  <a:pt x="1271439" y="0"/>
                </a:lnTo>
                <a:lnTo>
                  <a:pt x="1271439" y="1525786"/>
                </a:lnTo>
                <a:lnTo>
                  <a:pt x="0" y="15257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21" l="0" r="0" t="-121"/>
            </a:stretch>
          </a:blipFill>
          <a:ln>
            <a:noFill/>
          </a:ln>
        </p:spPr>
      </p:sp>
      <p:grpSp>
        <p:nvGrpSpPr>
          <p:cNvPr id="429" name="Google Shape;429;p11"/>
          <p:cNvGrpSpPr/>
          <p:nvPr/>
        </p:nvGrpSpPr>
        <p:grpSpPr>
          <a:xfrm>
            <a:off x="2542878" y="3722935"/>
            <a:ext cx="2991891" cy="388143"/>
            <a:chOff x="0" y="-19050"/>
            <a:chExt cx="3989188" cy="517525"/>
          </a:xfrm>
        </p:grpSpPr>
        <p:sp>
          <p:nvSpPr>
            <p:cNvPr id="430" name="Google Shape;430;p11"/>
            <p:cNvSpPr/>
            <p:nvPr/>
          </p:nvSpPr>
          <p:spPr>
            <a:xfrm>
              <a:off x="0" y="0"/>
              <a:ext cx="3989188" cy="498475"/>
            </a:xfrm>
            <a:custGeom>
              <a:rect b="b" l="l" r="r" t="t"/>
              <a:pathLst>
                <a:path extrusionOk="0" h="498475" w="3989188">
                  <a:moveTo>
                    <a:pt x="0" y="0"/>
                  </a:moveTo>
                  <a:lnTo>
                    <a:pt x="3989188" y="0"/>
                  </a:lnTo>
                  <a:lnTo>
                    <a:pt x="3989188" y="498475"/>
                  </a:lnTo>
                  <a:lnTo>
                    <a:pt x="0" y="498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1" name="Google Shape;431;p11"/>
            <p:cNvSpPr txBox="1"/>
            <p:nvPr/>
          </p:nvSpPr>
          <p:spPr>
            <a:xfrm>
              <a:off x="0" y="-19050"/>
              <a:ext cx="3989188" cy="5175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7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E-commerce</a:t>
              </a:r>
              <a:endParaRPr/>
            </a:p>
          </p:txBody>
        </p:sp>
      </p:grpSp>
      <p:grpSp>
        <p:nvGrpSpPr>
          <p:cNvPr id="432" name="Google Shape;432;p11"/>
          <p:cNvGrpSpPr/>
          <p:nvPr/>
        </p:nvGrpSpPr>
        <p:grpSpPr>
          <a:xfrm>
            <a:off x="2542878" y="4199335"/>
            <a:ext cx="14855131" cy="471190"/>
            <a:chOff x="0" y="-85725"/>
            <a:chExt cx="19806841" cy="628253"/>
          </a:xfrm>
        </p:grpSpPr>
        <p:sp>
          <p:nvSpPr>
            <p:cNvPr id="433" name="Google Shape;433;p11"/>
            <p:cNvSpPr/>
            <p:nvPr/>
          </p:nvSpPr>
          <p:spPr>
            <a:xfrm>
              <a:off x="0" y="0"/>
              <a:ext cx="19806841" cy="542528"/>
            </a:xfrm>
            <a:custGeom>
              <a:rect b="b" l="l" r="r" t="t"/>
              <a:pathLst>
                <a:path extrusionOk="0" h="542528" w="19806841">
                  <a:moveTo>
                    <a:pt x="0" y="0"/>
                  </a:moveTo>
                  <a:lnTo>
                    <a:pt x="19806841" y="0"/>
                  </a:lnTo>
                  <a:lnTo>
                    <a:pt x="19806841" y="542528"/>
                  </a:lnTo>
                  <a:lnTo>
                    <a:pt x="0" y="5425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4" name="Google Shape;434;p11"/>
            <p:cNvSpPr txBox="1"/>
            <p:nvPr/>
          </p:nvSpPr>
          <p:spPr>
            <a:xfrm>
              <a:off x="0" y="-85725"/>
              <a:ext cx="19806840" cy="628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Plataformas y marketing digital.</a:t>
              </a:r>
              <a:endParaRPr/>
            </a:p>
          </p:txBody>
        </p:sp>
      </p:grpSp>
      <p:sp>
        <p:nvSpPr>
          <p:cNvPr descr="preencoded.png" id="435" name="Google Shape;435;p11"/>
          <p:cNvSpPr/>
          <p:nvPr/>
        </p:nvSpPr>
        <p:spPr>
          <a:xfrm>
            <a:off x="889992" y="5008810"/>
            <a:ext cx="1271439" cy="1525786"/>
          </a:xfrm>
          <a:custGeom>
            <a:rect b="b" l="l" r="r" t="t"/>
            <a:pathLst>
              <a:path extrusionOk="0" h="1525786" w="1271439">
                <a:moveTo>
                  <a:pt x="0" y="0"/>
                </a:moveTo>
                <a:lnTo>
                  <a:pt x="1271439" y="0"/>
                </a:lnTo>
                <a:lnTo>
                  <a:pt x="1271439" y="1525786"/>
                </a:lnTo>
                <a:lnTo>
                  <a:pt x="0" y="15257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1" l="0" r="0" t="-121"/>
            </a:stretch>
          </a:blipFill>
          <a:ln>
            <a:noFill/>
          </a:ln>
        </p:spPr>
      </p:sp>
      <p:grpSp>
        <p:nvGrpSpPr>
          <p:cNvPr id="436" name="Google Shape;436;p11"/>
          <p:cNvGrpSpPr/>
          <p:nvPr/>
        </p:nvGrpSpPr>
        <p:grpSpPr>
          <a:xfrm>
            <a:off x="2542878" y="5248722"/>
            <a:ext cx="2991891" cy="388143"/>
            <a:chOff x="0" y="-19050"/>
            <a:chExt cx="3989188" cy="517525"/>
          </a:xfrm>
        </p:grpSpPr>
        <p:sp>
          <p:nvSpPr>
            <p:cNvPr id="437" name="Google Shape;437;p11"/>
            <p:cNvSpPr/>
            <p:nvPr/>
          </p:nvSpPr>
          <p:spPr>
            <a:xfrm>
              <a:off x="0" y="0"/>
              <a:ext cx="3989188" cy="498475"/>
            </a:xfrm>
            <a:custGeom>
              <a:rect b="b" l="l" r="r" t="t"/>
              <a:pathLst>
                <a:path extrusionOk="0" h="498475" w="3989188">
                  <a:moveTo>
                    <a:pt x="0" y="0"/>
                  </a:moveTo>
                  <a:lnTo>
                    <a:pt x="3989188" y="0"/>
                  </a:lnTo>
                  <a:lnTo>
                    <a:pt x="3989188" y="498475"/>
                  </a:lnTo>
                  <a:lnTo>
                    <a:pt x="0" y="498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8" name="Google Shape;438;p11"/>
            <p:cNvSpPr txBox="1"/>
            <p:nvPr/>
          </p:nvSpPr>
          <p:spPr>
            <a:xfrm>
              <a:off x="0" y="-19050"/>
              <a:ext cx="3989188" cy="5175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7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Automatización</a:t>
              </a:r>
              <a:endParaRPr/>
            </a:p>
          </p:txBody>
        </p:sp>
      </p:grpSp>
      <p:grpSp>
        <p:nvGrpSpPr>
          <p:cNvPr id="439" name="Google Shape;439;p11"/>
          <p:cNvGrpSpPr/>
          <p:nvPr/>
        </p:nvGrpSpPr>
        <p:grpSpPr>
          <a:xfrm>
            <a:off x="2542878" y="5725120"/>
            <a:ext cx="14855131" cy="471190"/>
            <a:chOff x="0" y="-85725"/>
            <a:chExt cx="19806841" cy="628253"/>
          </a:xfrm>
        </p:grpSpPr>
        <p:sp>
          <p:nvSpPr>
            <p:cNvPr id="440" name="Google Shape;440;p11"/>
            <p:cNvSpPr/>
            <p:nvPr/>
          </p:nvSpPr>
          <p:spPr>
            <a:xfrm>
              <a:off x="0" y="0"/>
              <a:ext cx="19806841" cy="542528"/>
            </a:xfrm>
            <a:custGeom>
              <a:rect b="b" l="l" r="r" t="t"/>
              <a:pathLst>
                <a:path extrusionOk="0" h="542528" w="19806841">
                  <a:moveTo>
                    <a:pt x="0" y="0"/>
                  </a:moveTo>
                  <a:lnTo>
                    <a:pt x="19806841" y="0"/>
                  </a:lnTo>
                  <a:lnTo>
                    <a:pt x="19806841" y="542528"/>
                  </a:lnTo>
                  <a:lnTo>
                    <a:pt x="0" y="5425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1" name="Google Shape;441;p11"/>
            <p:cNvSpPr txBox="1"/>
            <p:nvPr/>
          </p:nvSpPr>
          <p:spPr>
            <a:xfrm>
              <a:off x="0" y="-85725"/>
              <a:ext cx="19806840" cy="628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IA y robótica en procesos productivos.</a:t>
              </a:r>
              <a:endParaRPr/>
            </a:p>
          </p:txBody>
        </p:sp>
      </p:grpSp>
      <p:sp>
        <p:nvSpPr>
          <p:cNvPr descr="preencoded.png" id="442" name="Google Shape;442;p11"/>
          <p:cNvSpPr/>
          <p:nvPr/>
        </p:nvSpPr>
        <p:spPr>
          <a:xfrm>
            <a:off x="889992" y="6534596"/>
            <a:ext cx="1271439" cy="1525786"/>
          </a:xfrm>
          <a:custGeom>
            <a:rect b="b" l="l" r="r" t="t"/>
            <a:pathLst>
              <a:path extrusionOk="0" h="1525786" w="1271439">
                <a:moveTo>
                  <a:pt x="0" y="0"/>
                </a:moveTo>
                <a:lnTo>
                  <a:pt x="1271439" y="0"/>
                </a:lnTo>
                <a:lnTo>
                  <a:pt x="1271439" y="1525786"/>
                </a:lnTo>
                <a:lnTo>
                  <a:pt x="0" y="15257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21" l="0" r="0" t="-121"/>
            </a:stretch>
          </a:blipFill>
          <a:ln>
            <a:noFill/>
          </a:ln>
        </p:spPr>
      </p:sp>
      <p:grpSp>
        <p:nvGrpSpPr>
          <p:cNvPr id="443" name="Google Shape;443;p11"/>
          <p:cNvGrpSpPr/>
          <p:nvPr/>
        </p:nvGrpSpPr>
        <p:grpSpPr>
          <a:xfrm>
            <a:off x="2542878" y="6774508"/>
            <a:ext cx="2991891" cy="388143"/>
            <a:chOff x="0" y="-19050"/>
            <a:chExt cx="3989188" cy="517525"/>
          </a:xfrm>
        </p:grpSpPr>
        <p:sp>
          <p:nvSpPr>
            <p:cNvPr id="444" name="Google Shape;444;p11"/>
            <p:cNvSpPr/>
            <p:nvPr/>
          </p:nvSpPr>
          <p:spPr>
            <a:xfrm>
              <a:off x="0" y="0"/>
              <a:ext cx="3989188" cy="498475"/>
            </a:xfrm>
            <a:custGeom>
              <a:rect b="b" l="l" r="r" t="t"/>
              <a:pathLst>
                <a:path extrusionOk="0" h="498475" w="3989188">
                  <a:moveTo>
                    <a:pt x="0" y="0"/>
                  </a:moveTo>
                  <a:lnTo>
                    <a:pt x="3989188" y="0"/>
                  </a:lnTo>
                  <a:lnTo>
                    <a:pt x="3989188" y="498475"/>
                  </a:lnTo>
                  <a:lnTo>
                    <a:pt x="0" y="498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5" name="Google Shape;445;p11"/>
            <p:cNvSpPr txBox="1"/>
            <p:nvPr/>
          </p:nvSpPr>
          <p:spPr>
            <a:xfrm>
              <a:off x="0" y="-19050"/>
              <a:ext cx="3989188" cy="5175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7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Análisis predictivo</a:t>
              </a:r>
              <a:endParaRPr/>
            </a:p>
          </p:txBody>
        </p:sp>
      </p:grpSp>
      <p:grpSp>
        <p:nvGrpSpPr>
          <p:cNvPr id="446" name="Google Shape;446;p11"/>
          <p:cNvGrpSpPr/>
          <p:nvPr/>
        </p:nvGrpSpPr>
        <p:grpSpPr>
          <a:xfrm>
            <a:off x="2542878" y="7250906"/>
            <a:ext cx="14855131" cy="471190"/>
            <a:chOff x="0" y="-85725"/>
            <a:chExt cx="19806841" cy="628253"/>
          </a:xfrm>
        </p:grpSpPr>
        <p:sp>
          <p:nvSpPr>
            <p:cNvPr id="447" name="Google Shape;447;p11"/>
            <p:cNvSpPr/>
            <p:nvPr/>
          </p:nvSpPr>
          <p:spPr>
            <a:xfrm>
              <a:off x="0" y="0"/>
              <a:ext cx="19806841" cy="542528"/>
            </a:xfrm>
            <a:custGeom>
              <a:rect b="b" l="l" r="r" t="t"/>
              <a:pathLst>
                <a:path extrusionOk="0" h="542528" w="19806841">
                  <a:moveTo>
                    <a:pt x="0" y="0"/>
                  </a:moveTo>
                  <a:lnTo>
                    <a:pt x="19806841" y="0"/>
                  </a:lnTo>
                  <a:lnTo>
                    <a:pt x="19806841" y="542528"/>
                  </a:lnTo>
                  <a:lnTo>
                    <a:pt x="0" y="5425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8" name="Google Shape;448;p11"/>
            <p:cNvSpPr txBox="1"/>
            <p:nvPr/>
          </p:nvSpPr>
          <p:spPr>
            <a:xfrm>
              <a:off x="0" y="-85725"/>
              <a:ext cx="19806840" cy="628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Anticipar tendencias de mercado.</a:t>
              </a:r>
              <a:endParaRPr/>
            </a:p>
          </p:txBody>
        </p:sp>
      </p:grpSp>
      <p:sp>
        <p:nvSpPr>
          <p:cNvPr descr="preencoded.png" id="449" name="Google Shape;449;p11"/>
          <p:cNvSpPr/>
          <p:nvPr/>
        </p:nvSpPr>
        <p:spPr>
          <a:xfrm>
            <a:off x="889992" y="8060382"/>
            <a:ext cx="1271439" cy="1525786"/>
          </a:xfrm>
          <a:custGeom>
            <a:rect b="b" l="l" r="r" t="t"/>
            <a:pathLst>
              <a:path extrusionOk="0" h="1525786" w="1271439">
                <a:moveTo>
                  <a:pt x="0" y="0"/>
                </a:moveTo>
                <a:lnTo>
                  <a:pt x="1271439" y="0"/>
                </a:lnTo>
                <a:lnTo>
                  <a:pt x="1271439" y="1525787"/>
                </a:lnTo>
                <a:lnTo>
                  <a:pt x="0" y="15257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121" l="0" r="0" t="-121"/>
            </a:stretch>
          </a:blipFill>
          <a:ln>
            <a:noFill/>
          </a:ln>
        </p:spPr>
      </p:sp>
      <p:grpSp>
        <p:nvGrpSpPr>
          <p:cNvPr id="450" name="Google Shape;450;p11"/>
          <p:cNvGrpSpPr/>
          <p:nvPr/>
        </p:nvGrpSpPr>
        <p:grpSpPr>
          <a:xfrm>
            <a:off x="2542878" y="8300294"/>
            <a:ext cx="2991891" cy="388143"/>
            <a:chOff x="0" y="-19050"/>
            <a:chExt cx="3989188" cy="517525"/>
          </a:xfrm>
        </p:grpSpPr>
        <p:sp>
          <p:nvSpPr>
            <p:cNvPr id="451" name="Google Shape;451;p11"/>
            <p:cNvSpPr/>
            <p:nvPr/>
          </p:nvSpPr>
          <p:spPr>
            <a:xfrm>
              <a:off x="0" y="0"/>
              <a:ext cx="3989188" cy="498475"/>
            </a:xfrm>
            <a:custGeom>
              <a:rect b="b" l="l" r="r" t="t"/>
              <a:pathLst>
                <a:path extrusionOk="0" h="498475" w="3989188">
                  <a:moveTo>
                    <a:pt x="0" y="0"/>
                  </a:moveTo>
                  <a:lnTo>
                    <a:pt x="3989188" y="0"/>
                  </a:lnTo>
                  <a:lnTo>
                    <a:pt x="3989188" y="498475"/>
                  </a:lnTo>
                  <a:lnTo>
                    <a:pt x="0" y="498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52" name="Google Shape;452;p11"/>
            <p:cNvSpPr txBox="1"/>
            <p:nvPr/>
          </p:nvSpPr>
          <p:spPr>
            <a:xfrm>
              <a:off x="0" y="-19050"/>
              <a:ext cx="3989188" cy="5175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703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Teletrabajo</a:t>
              </a:r>
              <a:endParaRPr/>
            </a:p>
          </p:txBody>
        </p:sp>
      </p:grpSp>
      <p:grpSp>
        <p:nvGrpSpPr>
          <p:cNvPr id="453" name="Google Shape;453;p11"/>
          <p:cNvGrpSpPr/>
          <p:nvPr/>
        </p:nvGrpSpPr>
        <p:grpSpPr>
          <a:xfrm>
            <a:off x="2542878" y="8776692"/>
            <a:ext cx="14855131" cy="471190"/>
            <a:chOff x="0" y="-85725"/>
            <a:chExt cx="19806841" cy="628253"/>
          </a:xfrm>
        </p:grpSpPr>
        <p:sp>
          <p:nvSpPr>
            <p:cNvPr id="454" name="Google Shape;454;p11"/>
            <p:cNvSpPr/>
            <p:nvPr/>
          </p:nvSpPr>
          <p:spPr>
            <a:xfrm>
              <a:off x="0" y="0"/>
              <a:ext cx="19806841" cy="542528"/>
            </a:xfrm>
            <a:custGeom>
              <a:rect b="b" l="l" r="r" t="t"/>
              <a:pathLst>
                <a:path extrusionOk="0" h="542528" w="19806841">
                  <a:moveTo>
                    <a:pt x="0" y="0"/>
                  </a:moveTo>
                  <a:lnTo>
                    <a:pt x="19806841" y="0"/>
                  </a:lnTo>
                  <a:lnTo>
                    <a:pt x="19806841" y="542528"/>
                  </a:lnTo>
                  <a:lnTo>
                    <a:pt x="0" y="5425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55" name="Google Shape;455;p11"/>
            <p:cNvSpPr txBox="1"/>
            <p:nvPr/>
          </p:nvSpPr>
          <p:spPr>
            <a:xfrm>
              <a:off x="0" y="-85725"/>
              <a:ext cx="19806840" cy="628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Colaboración remota con herramientas digitales.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465" name="Google Shape;465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466" name="Google Shape;466;p12"/>
          <p:cNvGrpSpPr/>
          <p:nvPr/>
        </p:nvGrpSpPr>
        <p:grpSpPr>
          <a:xfrm>
            <a:off x="1047155" y="3530204"/>
            <a:ext cx="9761190" cy="901452"/>
            <a:chOff x="0" y="-28575"/>
            <a:chExt cx="13014920" cy="1201937"/>
          </a:xfrm>
        </p:grpSpPr>
        <p:sp>
          <p:nvSpPr>
            <p:cNvPr id="467" name="Google Shape;467;p12"/>
            <p:cNvSpPr/>
            <p:nvPr/>
          </p:nvSpPr>
          <p:spPr>
            <a:xfrm>
              <a:off x="0" y="0"/>
              <a:ext cx="13014920" cy="1173362"/>
            </a:xfrm>
            <a:custGeom>
              <a:rect b="b" l="l" r="r" t="t"/>
              <a:pathLst>
                <a:path extrusionOk="0" h="1173362" w="13014920">
                  <a:moveTo>
                    <a:pt x="0" y="0"/>
                  </a:moveTo>
                  <a:lnTo>
                    <a:pt x="13014920" y="0"/>
                  </a:lnTo>
                  <a:lnTo>
                    <a:pt x="13014920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68" name="Google Shape;468;p12"/>
            <p:cNvSpPr txBox="1"/>
            <p:nvPr/>
          </p:nvSpPr>
          <p:spPr>
            <a:xfrm>
              <a:off x="0" y="-28575"/>
              <a:ext cx="13014920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Sistemas en Negocios Globales</a:t>
              </a:r>
              <a:endParaRPr/>
            </a:p>
          </p:txBody>
        </p:sp>
      </p:grpSp>
      <p:grpSp>
        <p:nvGrpSpPr>
          <p:cNvPr id="469" name="Google Shape;469;p12"/>
          <p:cNvGrpSpPr/>
          <p:nvPr/>
        </p:nvGrpSpPr>
        <p:grpSpPr>
          <a:xfrm>
            <a:off x="1047155" y="4913560"/>
            <a:ext cx="7731919" cy="550218"/>
            <a:chOff x="0" y="-95250"/>
            <a:chExt cx="10309225" cy="733623"/>
          </a:xfrm>
        </p:grpSpPr>
        <p:sp>
          <p:nvSpPr>
            <p:cNvPr id="470" name="Google Shape;470;p12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1" name="Google Shape;471;p1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Sistemas integrados para multinacionales</a:t>
              </a:r>
              <a:endParaRPr/>
            </a:p>
          </p:txBody>
        </p:sp>
      </p:grpSp>
      <p:grpSp>
        <p:nvGrpSpPr>
          <p:cNvPr id="472" name="Google Shape;472;p12"/>
          <p:cNvGrpSpPr/>
          <p:nvPr/>
        </p:nvGrpSpPr>
        <p:grpSpPr>
          <a:xfrm>
            <a:off x="1047155" y="5496966"/>
            <a:ext cx="7731919" cy="550218"/>
            <a:chOff x="0" y="-95250"/>
            <a:chExt cx="10309225" cy="733623"/>
          </a:xfrm>
        </p:grpSpPr>
        <p:sp>
          <p:nvSpPr>
            <p:cNvPr id="473" name="Google Shape;473;p12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4" name="Google Shape;474;p1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ERP para gestión global</a:t>
              </a:r>
              <a:endParaRPr/>
            </a:p>
          </p:txBody>
        </p:sp>
      </p:grpSp>
      <p:grpSp>
        <p:nvGrpSpPr>
          <p:cNvPr id="475" name="Google Shape;475;p12"/>
          <p:cNvGrpSpPr/>
          <p:nvPr/>
        </p:nvGrpSpPr>
        <p:grpSpPr>
          <a:xfrm>
            <a:off x="1047155" y="6080372"/>
            <a:ext cx="7731919" cy="550218"/>
            <a:chOff x="0" y="-95250"/>
            <a:chExt cx="10309225" cy="733623"/>
          </a:xfrm>
        </p:grpSpPr>
        <p:sp>
          <p:nvSpPr>
            <p:cNvPr id="476" name="Google Shape;476;p12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7" name="Google Shape;477;p1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Cadenas de suministro digitalizadas</a:t>
              </a:r>
              <a:endParaRPr/>
            </a:p>
          </p:txBody>
        </p:sp>
      </p:grpSp>
      <p:grpSp>
        <p:nvGrpSpPr>
          <p:cNvPr id="478" name="Google Shape;478;p12"/>
          <p:cNvGrpSpPr/>
          <p:nvPr/>
        </p:nvGrpSpPr>
        <p:grpSpPr>
          <a:xfrm>
            <a:off x="9518451" y="4913560"/>
            <a:ext cx="7731919" cy="550218"/>
            <a:chOff x="0" y="-95250"/>
            <a:chExt cx="10309225" cy="733623"/>
          </a:xfrm>
        </p:grpSpPr>
        <p:sp>
          <p:nvSpPr>
            <p:cNvPr id="479" name="Google Shape;479;p12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80" name="Google Shape;480;p1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Comunicación multicultural y multilingüe</a:t>
              </a:r>
              <a:endParaRPr/>
            </a:p>
          </p:txBody>
        </p:sp>
      </p:grpSp>
      <p:grpSp>
        <p:nvGrpSpPr>
          <p:cNvPr id="481" name="Google Shape;481;p12"/>
          <p:cNvGrpSpPr/>
          <p:nvPr/>
        </p:nvGrpSpPr>
        <p:grpSpPr>
          <a:xfrm>
            <a:off x="9518451" y="5496966"/>
            <a:ext cx="7731919" cy="550218"/>
            <a:chOff x="0" y="-95250"/>
            <a:chExt cx="10309225" cy="733623"/>
          </a:xfrm>
        </p:grpSpPr>
        <p:sp>
          <p:nvSpPr>
            <p:cNvPr id="482" name="Google Shape;482;p12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83" name="Google Shape;483;p1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Plataformas colaborativas internacionales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493" name="Google Shape;493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494" name="Google Shape;494;p13"/>
          <p:cNvGrpSpPr/>
          <p:nvPr/>
        </p:nvGrpSpPr>
        <p:grpSpPr>
          <a:xfrm>
            <a:off x="905321" y="689819"/>
            <a:ext cx="6086624" cy="782241"/>
            <a:chOff x="0" y="-28575"/>
            <a:chExt cx="8115498" cy="1042988"/>
          </a:xfrm>
        </p:grpSpPr>
        <p:sp>
          <p:nvSpPr>
            <p:cNvPr id="495" name="Google Shape;495;p13"/>
            <p:cNvSpPr/>
            <p:nvPr/>
          </p:nvSpPr>
          <p:spPr>
            <a:xfrm>
              <a:off x="0" y="0"/>
              <a:ext cx="8115498" cy="1014413"/>
            </a:xfrm>
            <a:custGeom>
              <a:rect b="b" l="l" r="r" t="t"/>
              <a:pathLst>
                <a:path extrusionOk="0" h="1014413" w="8115498">
                  <a:moveTo>
                    <a:pt x="0" y="0"/>
                  </a:moveTo>
                  <a:lnTo>
                    <a:pt x="8115498" y="0"/>
                  </a:lnTo>
                  <a:lnTo>
                    <a:pt x="8115498" y="1014413"/>
                  </a:lnTo>
                  <a:lnTo>
                    <a:pt x="0" y="1014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96" name="Google Shape;496;p13"/>
            <p:cNvSpPr txBox="1"/>
            <p:nvPr/>
          </p:nvSpPr>
          <p:spPr>
            <a:xfrm>
              <a:off x="0" y="-28575"/>
              <a:ext cx="8115498" cy="10429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75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Futuro de las TIC</a:t>
              </a:r>
              <a:endParaRPr/>
            </a:p>
          </p:txBody>
        </p:sp>
      </p:grpSp>
      <p:sp>
        <p:nvSpPr>
          <p:cNvPr descr="preencoded.png" id="497" name="Google Shape;497;p13"/>
          <p:cNvSpPr/>
          <p:nvPr/>
        </p:nvSpPr>
        <p:spPr>
          <a:xfrm>
            <a:off x="4209009" y="1989385"/>
            <a:ext cx="1631156" cy="1466553"/>
          </a:xfrm>
          <a:custGeom>
            <a:rect b="b" l="l" r="r" t="t"/>
            <a:pathLst>
              <a:path extrusionOk="0" h="1466553" w="1631156">
                <a:moveTo>
                  <a:pt x="0" y="0"/>
                </a:moveTo>
                <a:lnTo>
                  <a:pt x="1631156" y="0"/>
                </a:lnTo>
                <a:lnTo>
                  <a:pt x="1631156" y="1466553"/>
                </a:lnTo>
                <a:lnTo>
                  <a:pt x="0" y="14665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2" l="0" r="0" t="-81"/>
            </a:stretch>
          </a:blipFill>
          <a:ln>
            <a:noFill/>
          </a:ln>
        </p:spPr>
      </p:sp>
      <p:grpSp>
        <p:nvGrpSpPr>
          <p:cNvPr id="498" name="Google Shape;498;p13"/>
          <p:cNvGrpSpPr/>
          <p:nvPr/>
        </p:nvGrpSpPr>
        <p:grpSpPr>
          <a:xfrm>
            <a:off x="4842719" y="2583507"/>
            <a:ext cx="363736" cy="547539"/>
            <a:chOff x="0" y="-123825"/>
            <a:chExt cx="484982" cy="730052"/>
          </a:xfrm>
        </p:grpSpPr>
        <p:sp>
          <p:nvSpPr>
            <p:cNvPr id="499" name="Google Shape;499;p13"/>
            <p:cNvSpPr/>
            <p:nvPr/>
          </p:nvSpPr>
          <p:spPr>
            <a:xfrm>
              <a:off x="0" y="0"/>
              <a:ext cx="484982" cy="606227"/>
            </a:xfrm>
            <a:custGeom>
              <a:rect b="b" l="l" r="r" t="t"/>
              <a:pathLst>
                <a:path extrusionOk="0" h="606227" w="484982">
                  <a:moveTo>
                    <a:pt x="0" y="0"/>
                  </a:moveTo>
                  <a:lnTo>
                    <a:pt x="484982" y="0"/>
                  </a:lnTo>
                  <a:lnTo>
                    <a:pt x="484982" y="606227"/>
                  </a:lnTo>
                  <a:lnTo>
                    <a:pt x="0" y="606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00" name="Google Shape;500;p13"/>
            <p:cNvSpPr txBox="1"/>
            <p:nvPr/>
          </p:nvSpPr>
          <p:spPr>
            <a:xfrm>
              <a:off x="0" y="-123825"/>
              <a:ext cx="484982" cy="730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2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  <a:endParaRPr/>
            </a:p>
          </p:txBody>
        </p:sp>
      </p:grpSp>
      <p:grpSp>
        <p:nvGrpSpPr>
          <p:cNvPr id="501" name="Google Shape;501;p13"/>
          <p:cNvGrpSpPr/>
          <p:nvPr/>
        </p:nvGrpSpPr>
        <p:grpSpPr>
          <a:xfrm>
            <a:off x="6098827" y="2240905"/>
            <a:ext cx="3043238" cy="387549"/>
            <a:chOff x="0" y="-9525"/>
            <a:chExt cx="4057650" cy="516732"/>
          </a:xfrm>
        </p:grpSpPr>
        <p:sp>
          <p:nvSpPr>
            <p:cNvPr id="502" name="Google Shape;502;p13"/>
            <p:cNvSpPr/>
            <p:nvPr/>
          </p:nvSpPr>
          <p:spPr>
            <a:xfrm>
              <a:off x="0" y="0"/>
              <a:ext cx="4057650" cy="507207"/>
            </a:xfrm>
            <a:custGeom>
              <a:rect b="b" l="l" r="r" t="t"/>
              <a:pathLst>
                <a:path extrusionOk="0" h="507207" w="4057650">
                  <a:moveTo>
                    <a:pt x="0" y="0"/>
                  </a:moveTo>
                  <a:lnTo>
                    <a:pt x="4057650" y="0"/>
                  </a:lnTo>
                  <a:lnTo>
                    <a:pt x="4057650" y="507207"/>
                  </a:lnTo>
                  <a:lnTo>
                    <a:pt x="0" y="507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03" name="Google Shape;503;p13"/>
            <p:cNvSpPr txBox="1"/>
            <p:nvPr/>
          </p:nvSpPr>
          <p:spPr>
            <a:xfrm>
              <a:off x="0" y="-9525"/>
              <a:ext cx="4057650" cy="516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36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Inteligencia Artificial</a:t>
              </a:r>
              <a:endParaRPr/>
            </a:p>
          </p:txBody>
        </p:sp>
      </p:grpSp>
      <p:grpSp>
        <p:nvGrpSpPr>
          <p:cNvPr id="504" name="Google Shape;504;p13"/>
          <p:cNvGrpSpPr/>
          <p:nvPr/>
        </p:nvGrpSpPr>
        <p:grpSpPr>
          <a:xfrm>
            <a:off x="6098827" y="2712095"/>
            <a:ext cx="5444579" cy="485179"/>
            <a:chOff x="0" y="-95250"/>
            <a:chExt cx="7259438" cy="646907"/>
          </a:xfrm>
        </p:grpSpPr>
        <p:sp>
          <p:nvSpPr>
            <p:cNvPr id="505" name="Google Shape;505;p13"/>
            <p:cNvSpPr/>
            <p:nvPr/>
          </p:nvSpPr>
          <p:spPr>
            <a:xfrm>
              <a:off x="0" y="0"/>
              <a:ext cx="7259438" cy="551657"/>
            </a:xfrm>
            <a:custGeom>
              <a:rect b="b" l="l" r="r" t="t"/>
              <a:pathLst>
                <a:path extrusionOk="0" h="551657" w="7259438">
                  <a:moveTo>
                    <a:pt x="0" y="0"/>
                  </a:moveTo>
                  <a:lnTo>
                    <a:pt x="7259438" y="0"/>
                  </a:lnTo>
                  <a:lnTo>
                    <a:pt x="7259438" y="551657"/>
                  </a:lnTo>
                  <a:lnTo>
                    <a:pt x="0" y="551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06" name="Google Shape;506;p13"/>
            <p:cNvSpPr txBox="1"/>
            <p:nvPr/>
          </p:nvSpPr>
          <p:spPr>
            <a:xfrm>
              <a:off x="0" y="-95250"/>
              <a:ext cx="7259438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Integrada en todos los procesos empresariales.</a:t>
              </a:r>
              <a:endParaRPr/>
            </a:p>
          </p:txBody>
        </p:sp>
      </p:grpSp>
      <p:sp>
        <p:nvSpPr>
          <p:cNvPr id="507" name="Google Shape;507;p13"/>
          <p:cNvSpPr/>
          <p:nvPr/>
        </p:nvSpPr>
        <p:spPr>
          <a:xfrm>
            <a:off x="5904756" y="3476327"/>
            <a:ext cx="11413331" cy="14288"/>
          </a:xfrm>
          <a:custGeom>
            <a:rect b="b" l="l" r="r" t="t"/>
            <a:pathLst>
              <a:path extrusionOk="0" h="19050" w="15217775">
                <a:moveTo>
                  <a:pt x="0" y="9525"/>
                </a:moveTo>
                <a:cubicBezTo>
                  <a:pt x="0" y="4318"/>
                  <a:pt x="4318" y="0"/>
                  <a:pt x="9525" y="0"/>
                </a:cubicBezTo>
                <a:lnTo>
                  <a:pt x="15208250" y="0"/>
                </a:lnTo>
                <a:cubicBezTo>
                  <a:pt x="15213457" y="0"/>
                  <a:pt x="15217775" y="4318"/>
                  <a:pt x="15217775" y="9525"/>
                </a:cubicBezTo>
                <a:cubicBezTo>
                  <a:pt x="15217775" y="14732"/>
                  <a:pt x="15213457" y="19050"/>
                  <a:pt x="15208250" y="19050"/>
                </a:cubicBezTo>
                <a:lnTo>
                  <a:pt x="9525" y="19050"/>
                </a:lnTo>
                <a:cubicBezTo>
                  <a:pt x="4318" y="19050"/>
                  <a:pt x="0" y="14732"/>
                  <a:pt x="0" y="9525"/>
                </a:cubicBezTo>
                <a:close/>
              </a:path>
            </a:pathLst>
          </a:custGeom>
          <a:solidFill>
            <a:srgbClr val="4A6B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08" name="Google Shape;508;p13"/>
          <p:cNvSpPr/>
          <p:nvPr/>
        </p:nvSpPr>
        <p:spPr>
          <a:xfrm>
            <a:off x="3393281" y="3520529"/>
            <a:ext cx="3262461" cy="1466552"/>
          </a:xfrm>
          <a:custGeom>
            <a:rect b="b" l="l" r="r" t="t"/>
            <a:pathLst>
              <a:path extrusionOk="0" h="1466552" w="3262461">
                <a:moveTo>
                  <a:pt x="0" y="0"/>
                </a:moveTo>
                <a:lnTo>
                  <a:pt x="3262461" y="0"/>
                </a:lnTo>
                <a:lnTo>
                  <a:pt x="3262461" y="1466552"/>
                </a:lnTo>
                <a:lnTo>
                  <a:pt x="0" y="14665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58" r="-59" t="0"/>
            </a:stretch>
          </a:blipFill>
          <a:ln>
            <a:noFill/>
          </a:ln>
        </p:spPr>
      </p:sp>
      <p:grpSp>
        <p:nvGrpSpPr>
          <p:cNvPr id="509" name="Google Shape;509;p13"/>
          <p:cNvGrpSpPr/>
          <p:nvPr/>
        </p:nvGrpSpPr>
        <p:grpSpPr>
          <a:xfrm>
            <a:off x="4842570" y="3933527"/>
            <a:ext cx="363736" cy="547539"/>
            <a:chOff x="0" y="-123825"/>
            <a:chExt cx="484982" cy="730052"/>
          </a:xfrm>
        </p:grpSpPr>
        <p:sp>
          <p:nvSpPr>
            <p:cNvPr id="510" name="Google Shape;510;p13"/>
            <p:cNvSpPr/>
            <p:nvPr/>
          </p:nvSpPr>
          <p:spPr>
            <a:xfrm>
              <a:off x="0" y="0"/>
              <a:ext cx="484982" cy="606227"/>
            </a:xfrm>
            <a:custGeom>
              <a:rect b="b" l="l" r="r" t="t"/>
              <a:pathLst>
                <a:path extrusionOk="0" h="606227" w="484982">
                  <a:moveTo>
                    <a:pt x="0" y="0"/>
                  </a:moveTo>
                  <a:lnTo>
                    <a:pt x="484982" y="0"/>
                  </a:lnTo>
                  <a:lnTo>
                    <a:pt x="484982" y="606227"/>
                  </a:lnTo>
                  <a:lnTo>
                    <a:pt x="0" y="606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1" name="Google Shape;511;p13"/>
            <p:cNvSpPr txBox="1"/>
            <p:nvPr/>
          </p:nvSpPr>
          <p:spPr>
            <a:xfrm>
              <a:off x="0" y="-123825"/>
              <a:ext cx="484982" cy="730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2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  <a:endParaRPr/>
            </a:p>
          </p:txBody>
        </p:sp>
      </p:grpSp>
      <p:grpSp>
        <p:nvGrpSpPr>
          <p:cNvPr id="512" name="Google Shape;512;p13"/>
          <p:cNvGrpSpPr/>
          <p:nvPr/>
        </p:nvGrpSpPr>
        <p:grpSpPr>
          <a:xfrm>
            <a:off x="6914406" y="3772048"/>
            <a:ext cx="3043237" cy="387549"/>
            <a:chOff x="0" y="-9525"/>
            <a:chExt cx="4057650" cy="516732"/>
          </a:xfrm>
        </p:grpSpPr>
        <p:sp>
          <p:nvSpPr>
            <p:cNvPr id="513" name="Google Shape;513;p13"/>
            <p:cNvSpPr/>
            <p:nvPr/>
          </p:nvSpPr>
          <p:spPr>
            <a:xfrm>
              <a:off x="0" y="0"/>
              <a:ext cx="4057650" cy="507207"/>
            </a:xfrm>
            <a:custGeom>
              <a:rect b="b" l="l" r="r" t="t"/>
              <a:pathLst>
                <a:path extrusionOk="0" h="507207" w="4057650">
                  <a:moveTo>
                    <a:pt x="0" y="0"/>
                  </a:moveTo>
                  <a:lnTo>
                    <a:pt x="4057650" y="0"/>
                  </a:lnTo>
                  <a:lnTo>
                    <a:pt x="4057650" y="507207"/>
                  </a:lnTo>
                  <a:lnTo>
                    <a:pt x="0" y="507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4" name="Google Shape;514;p13"/>
            <p:cNvSpPr txBox="1"/>
            <p:nvPr/>
          </p:nvSpPr>
          <p:spPr>
            <a:xfrm>
              <a:off x="0" y="-9525"/>
              <a:ext cx="4057650" cy="516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36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Realidad Aumentada</a:t>
              </a:r>
              <a:endParaRPr/>
            </a:p>
          </p:txBody>
        </p:sp>
      </p:grpSp>
      <p:grpSp>
        <p:nvGrpSpPr>
          <p:cNvPr id="515" name="Google Shape;515;p13"/>
          <p:cNvGrpSpPr/>
          <p:nvPr/>
        </p:nvGrpSpPr>
        <p:grpSpPr>
          <a:xfrm>
            <a:off x="6914406" y="4243239"/>
            <a:ext cx="5093791" cy="485179"/>
            <a:chOff x="0" y="-95250"/>
            <a:chExt cx="6791722" cy="646907"/>
          </a:xfrm>
        </p:grpSpPr>
        <p:sp>
          <p:nvSpPr>
            <p:cNvPr id="516" name="Google Shape;516;p13"/>
            <p:cNvSpPr/>
            <p:nvPr/>
          </p:nvSpPr>
          <p:spPr>
            <a:xfrm>
              <a:off x="0" y="0"/>
              <a:ext cx="6791722" cy="551657"/>
            </a:xfrm>
            <a:custGeom>
              <a:rect b="b" l="l" r="r" t="t"/>
              <a:pathLst>
                <a:path extrusionOk="0" h="551657" w="6791722">
                  <a:moveTo>
                    <a:pt x="0" y="0"/>
                  </a:moveTo>
                  <a:lnTo>
                    <a:pt x="6791722" y="0"/>
                  </a:lnTo>
                  <a:lnTo>
                    <a:pt x="6791722" y="551657"/>
                  </a:lnTo>
                  <a:lnTo>
                    <a:pt x="0" y="551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7" name="Google Shape;517;p13"/>
            <p:cNvSpPr txBox="1"/>
            <p:nvPr/>
          </p:nvSpPr>
          <p:spPr>
            <a:xfrm>
              <a:off x="0" y="-95250"/>
              <a:ext cx="6791722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Para capacitación y operaciones inmersivas.</a:t>
              </a:r>
              <a:endParaRPr/>
            </a:p>
          </p:txBody>
        </p:sp>
      </p:grpSp>
      <p:sp>
        <p:nvSpPr>
          <p:cNvPr id="518" name="Google Shape;518;p13"/>
          <p:cNvSpPr/>
          <p:nvPr/>
        </p:nvSpPr>
        <p:spPr>
          <a:xfrm>
            <a:off x="6720334" y="5007471"/>
            <a:ext cx="10597801" cy="14288"/>
          </a:xfrm>
          <a:custGeom>
            <a:rect b="b" l="l" r="r" t="t"/>
            <a:pathLst>
              <a:path extrusionOk="0" h="19050" w="14130401">
                <a:moveTo>
                  <a:pt x="0" y="9525"/>
                </a:moveTo>
                <a:cubicBezTo>
                  <a:pt x="0" y="4318"/>
                  <a:pt x="4318" y="0"/>
                  <a:pt x="9525" y="0"/>
                </a:cubicBezTo>
                <a:lnTo>
                  <a:pt x="14120876" y="0"/>
                </a:lnTo>
                <a:cubicBezTo>
                  <a:pt x="14126083" y="0"/>
                  <a:pt x="14130401" y="4318"/>
                  <a:pt x="14130401" y="9525"/>
                </a:cubicBezTo>
                <a:cubicBezTo>
                  <a:pt x="14130401" y="14732"/>
                  <a:pt x="14126083" y="19050"/>
                  <a:pt x="14120876" y="19050"/>
                </a:cubicBezTo>
                <a:lnTo>
                  <a:pt x="9525" y="19050"/>
                </a:lnTo>
                <a:cubicBezTo>
                  <a:pt x="4318" y="19050"/>
                  <a:pt x="0" y="14732"/>
                  <a:pt x="0" y="9525"/>
                </a:cubicBezTo>
                <a:close/>
              </a:path>
            </a:pathLst>
          </a:custGeom>
          <a:solidFill>
            <a:srgbClr val="4A6B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19" name="Google Shape;519;p13"/>
          <p:cNvSpPr/>
          <p:nvPr/>
        </p:nvSpPr>
        <p:spPr>
          <a:xfrm>
            <a:off x="2577704" y="5051672"/>
            <a:ext cx="4893766" cy="1466552"/>
          </a:xfrm>
          <a:custGeom>
            <a:rect b="b" l="l" r="r" t="t"/>
            <a:pathLst>
              <a:path extrusionOk="0" h="1466552" w="4893766">
                <a:moveTo>
                  <a:pt x="0" y="0"/>
                </a:moveTo>
                <a:lnTo>
                  <a:pt x="4893766" y="0"/>
                </a:lnTo>
                <a:lnTo>
                  <a:pt x="4893766" y="1466553"/>
                </a:lnTo>
                <a:lnTo>
                  <a:pt x="0" y="14665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10" r="-9" t="0"/>
            </a:stretch>
          </a:blipFill>
          <a:ln>
            <a:noFill/>
          </a:ln>
        </p:spPr>
      </p:sp>
      <p:grpSp>
        <p:nvGrpSpPr>
          <p:cNvPr id="520" name="Google Shape;520;p13"/>
          <p:cNvGrpSpPr/>
          <p:nvPr/>
        </p:nvGrpSpPr>
        <p:grpSpPr>
          <a:xfrm>
            <a:off x="4842719" y="5464671"/>
            <a:ext cx="363736" cy="547539"/>
            <a:chOff x="0" y="-123825"/>
            <a:chExt cx="484982" cy="730052"/>
          </a:xfrm>
        </p:grpSpPr>
        <p:sp>
          <p:nvSpPr>
            <p:cNvPr id="521" name="Google Shape;521;p13"/>
            <p:cNvSpPr/>
            <p:nvPr/>
          </p:nvSpPr>
          <p:spPr>
            <a:xfrm>
              <a:off x="0" y="0"/>
              <a:ext cx="484982" cy="606227"/>
            </a:xfrm>
            <a:custGeom>
              <a:rect b="b" l="l" r="r" t="t"/>
              <a:pathLst>
                <a:path extrusionOk="0" h="606227" w="484982">
                  <a:moveTo>
                    <a:pt x="0" y="0"/>
                  </a:moveTo>
                  <a:lnTo>
                    <a:pt x="484982" y="0"/>
                  </a:lnTo>
                  <a:lnTo>
                    <a:pt x="484982" y="606227"/>
                  </a:lnTo>
                  <a:lnTo>
                    <a:pt x="0" y="606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22" name="Google Shape;522;p13"/>
            <p:cNvSpPr txBox="1"/>
            <p:nvPr/>
          </p:nvSpPr>
          <p:spPr>
            <a:xfrm>
              <a:off x="0" y="-123825"/>
              <a:ext cx="484982" cy="730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2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  <a:endParaRPr/>
            </a:p>
          </p:txBody>
        </p:sp>
      </p:grpSp>
      <p:grpSp>
        <p:nvGrpSpPr>
          <p:cNvPr id="523" name="Google Shape;523;p13"/>
          <p:cNvGrpSpPr/>
          <p:nvPr/>
        </p:nvGrpSpPr>
        <p:grpSpPr>
          <a:xfrm>
            <a:off x="7730132" y="5303192"/>
            <a:ext cx="3043238" cy="387549"/>
            <a:chOff x="0" y="-9525"/>
            <a:chExt cx="4057650" cy="516732"/>
          </a:xfrm>
        </p:grpSpPr>
        <p:sp>
          <p:nvSpPr>
            <p:cNvPr id="524" name="Google Shape;524;p13"/>
            <p:cNvSpPr/>
            <p:nvPr/>
          </p:nvSpPr>
          <p:spPr>
            <a:xfrm>
              <a:off x="0" y="0"/>
              <a:ext cx="4057650" cy="507207"/>
            </a:xfrm>
            <a:custGeom>
              <a:rect b="b" l="l" r="r" t="t"/>
              <a:pathLst>
                <a:path extrusionOk="0" h="507207" w="4057650">
                  <a:moveTo>
                    <a:pt x="0" y="0"/>
                  </a:moveTo>
                  <a:lnTo>
                    <a:pt x="4057650" y="0"/>
                  </a:lnTo>
                  <a:lnTo>
                    <a:pt x="4057650" y="507207"/>
                  </a:lnTo>
                  <a:lnTo>
                    <a:pt x="0" y="507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25" name="Google Shape;525;p13"/>
            <p:cNvSpPr txBox="1"/>
            <p:nvPr/>
          </p:nvSpPr>
          <p:spPr>
            <a:xfrm>
              <a:off x="0" y="-9525"/>
              <a:ext cx="4057650" cy="516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36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Blockchain</a:t>
              </a:r>
              <a:endParaRPr/>
            </a:p>
          </p:txBody>
        </p:sp>
      </p:grpSp>
      <p:grpSp>
        <p:nvGrpSpPr>
          <p:cNvPr id="526" name="Google Shape;526;p13"/>
          <p:cNvGrpSpPr/>
          <p:nvPr/>
        </p:nvGrpSpPr>
        <p:grpSpPr>
          <a:xfrm>
            <a:off x="7730132" y="5774383"/>
            <a:ext cx="4499819" cy="485179"/>
            <a:chOff x="0" y="-95250"/>
            <a:chExt cx="5999758" cy="646907"/>
          </a:xfrm>
        </p:grpSpPr>
        <p:sp>
          <p:nvSpPr>
            <p:cNvPr id="527" name="Google Shape;527;p13"/>
            <p:cNvSpPr/>
            <p:nvPr/>
          </p:nvSpPr>
          <p:spPr>
            <a:xfrm>
              <a:off x="0" y="0"/>
              <a:ext cx="5999758" cy="551657"/>
            </a:xfrm>
            <a:custGeom>
              <a:rect b="b" l="l" r="r" t="t"/>
              <a:pathLst>
                <a:path extrusionOk="0" h="551657" w="5999758">
                  <a:moveTo>
                    <a:pt x="0" y="0"/>
                  </a:moveTo>
                  <a:lnTo>
                    <a:pt x="5999758" y="0"/>
                  </a:lnTo>
                  <a:lnTo>
                    <a:pt x="5999758" y="551657"/>
                  </a:lnTo>
                  <a:lnTo>
                    <a:pt x="0" y="551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28" name="Google Shape;528;p13"/>
            <p:cNvSpPr txBox="1"/>
            <p:nvPr/>
          </p:nvSpPr>
          <p:spPr>
            <a:xfrm>
              <a:off x="0" y="-95250"/>
              <a:ext cx="5999758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Transacciones seguras y transparentes.</a:t>
              </a:r>
              <a:endParaRPr/>
            </a:p>
          </p:txBody>
        </p:sp>
      </p:grpSp>
      <p:sp>
        <p:nvSpPr>
          <p:cNvPr id="529" name="Google Shape;529;p13"/>
          <p:cNvSpPr/>
          <p:nvPr/>
        </p:nvSpPr>
        <p:spPr>
          <a:xfrm>
            <a:off x="7536061" y="6538615"/>
            <a:ext cx="9781984" cy="14288"/>
          </a:xfrm>
          <a:custGeom>
            <a:rect b="b" l="l" r="r" t="t"/>
            <a:pathLst>
              <a:path extrusionOk="0" h="19050" w="13042646">
                <a:moveTo>
                  <a:pt x="0" y="9525"/>
                </a:moveTo>
                <a:cubicBezTo>
                  <a:pt x="0" y="4318"/>
                  <a:pt x="4318" y="0"/>
                  <a:pt x="9525" y="0"/>
                </a:cubicBezTo>
                <a:lnTo>
                  <a:pt x="13033121" y="0"/>
                </a:lnTo>
                <a:cubicBezTo>
                  <a:pt x="13038328" y="0"/>
                  <a:pt x="13042646" y="4318"/>
                  <a:pt x="13042646" y="9525"/>
                </a:cubicBezTo>
                <a:cubicBezTo>
                  <a:pt x="13042646" y="14732"/>
                  <a:pt x="13038328" y="19050"/>
                  <a:pt x="13033121" y="19050"/>
                </a:cubicBezTo>
                <a:lnTo>
                  <a:pt x="9525" y="19050"/>
                </a:lnTo>
                <a:cubicBezTo>
                  <a:pt x="4318" y="19050"/>
                  <a:pt x="0" y="14732"/>
                  <a:pt x="0" y="9525"/>
                </a:cubicBezTo>
                <a:close/>
              </a:path>
            </a:pathLst>
          </a:custGeom>
          <a:solidFill>
            <a:srgbClr val="4A6B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30" name="Google Shape;530;p13"/>
          <p:cNvSpPr/>
          <p:nvPr/>
        </p:nvSpPr>
        <p:spPr>
          <a:xfrm>
            <a:off x="1762125" y="6582816"/>
            <a:ext cx="6524922" cy="1466553"/>
          </a:xfrm>
          <a:custGeom>
            <a:rect b="b" l="l" r="r" t="t"/>
            <a:pathLst>
              <a:path extrusionOk="0" h="1466553" w="6524922">
                <a:moveTo>
                  <a:pt x="0" y="0"/>
                </a:moveTo>
                <a:lnTo>
                  <a:pt x="6524922" y="0"/>
                </a:lnTo>
                <a:lnTo>
                  <a:pt x="6524922" y="1466553"/>
                </a:lnTo>
                <a:lnTo>
                  <a:pt x="0" y="14665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-11"/>
            </a:stretch>
          </a:blipFill>
          <a:ln>
            <a:noFill/>
          </a:ln>
        </p:spPr>
      </p:sp>
      <p:grpSp>
        <p:nvGrpSpPr>
          <p:cNvPr id="531" name="Google Shape;531;p13"/>
          <p:cNvGrpSpPr/>
          <p:nvPr/>
        </p:nvGrpSpPr>
        <p:grpSpPr>
          <a:xfrm>
            <a:off x="4842570" y="6995815"/>
            <a:ext cx="363736" cy="547539"/>
            <a:chOff x="0" y="-123825"/>
            <a:chExt cx="484982" cy="730052"/>
          </a:xfrm>
        </p:grpSpPr>
        <p:sp>
          <p:nvSpPr>
            <p:cNvPr id="532" name="Google Shape;532;p13"/>
            <p:cNvSpPr/>
            <p:nvPr/>
          </p:nvSpPr>
          <p:spPr>
            <a:xfrm>
              <a:off x="0" y="0"/>
              <a:ext cx="484982" cy="606227"/>
            </a:xfrm>
            <a:custGeom>
              <a:rect b="b" l="l" r="r" t="t"/>
              <a:pathLst>
                <a:path extrusionOk="0" h="606227" w="484982">
                  <a:moveTo>
                    <a:pt x="0" y="0"/>
                  </a:moveTo>
                  <a:lnTo>
                    <a:pt x="484982" y="0"/>
                  </a:lnTo>
                  <a:lnTo>
                    <a:pt x="484982" y="606227"/>
                  </a:lnTo>
                  <a:lnTo>
                    <a:pt x="0" y="606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3" name="Google Shape;533;p13"/>
            <p:cNvSpPr txBox="1"/>
            <p:nvPr/>
          </p:nvSpPr>
          <p:spPr>
            <a:xfrm>
              <a:off x="0" y="-123825"/>
              <a:ext cx="484982" cy="730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2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4</a:t>
              </a:r>
              <a:endParaRPr/>
            </a:p>
          </p:txBody>
        </p:sp>
      </p:grpSp>
      <p:grpSp>
        <p:nvGrpSpPr>
          <p:cNvPr id="534" name="Google Shape;534;p13"/>
          <p:cNvGrpSpPr/>
          <p:nvPr/>
        </p:nvGrpSpPr>
        <p:grpSpPr>
          <a:xfrm>
            <a:off x="8545711" y="6834336"/>
            <a:ext cx="3148012" cy="387549"/>
            <a:chOff x="0" y="-9525"/>
            <a:chExt cx="4197350" cy="516732"/>
          </a:xfrm>
        </p:grpSpPr>
        <p:sp>
          <p:nvSpPr>
            <p:cNvPr id="535" name="Google Shape;535;p13"/>
            <p:cNvSpPr/>
            <p:nvPr/>
          </p:nvSpPr>
          <p:spPr>
            <a:xfrm>
              <a:off x="0" y="0"/>
              <a:ext cx="4197350" cy="507207"/>
            </a:xfrm>
            <a:custGeom>
              <a:rect b="b" l="l" r="r" t="t"/>
              <a:pathLst>
                <a:path extrusionOk="0" h="507207" w="4197350">
                  <a:moveTo>
                    <a:pt x="0" y="0"/>
                  </a:moveTo>
                  <a:lnTo>
                    <a:pt x="4197350" y="0"/>
                  </a:lnTo>
                  <a:lnTo>
                    <a:pt x="4197350" y="507207"/>
                  </a:lnTo>
                  <a:lnTo>
                    <a:pt x="0" y="507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6" name="Google Shape;536;p13"/>
            <p:cNvSpPr txBox="1"/>
            <p:nvPr/>
          </p:nvSpPr>
          <p:spPr>
            <a:xfrm>
              <a:off x="0" y="-9525"/>
              <a:ext cx="4197350" cy="516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36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Computación Cuántica</a:t>
              </a:r>
              <a:endParaRPr/>
            </a:p>
          </p:txBody>
        </p:sp>
      </p:grpSp>
      <p:grpSp>
        <p:nvGrpSpPr>
          <p:cNvPr id="537" name="Google Shape;537;p13"/>
          <p:cNvGrpSpPr/>
          <p:nvPr/>
        </p:nvGrpSpPr>
        <p:grpSpPr>
          <a:xfrm>
            <a:off x="8545711" y="7305527"/>
            <a:ext cx="4020741" cy="485179"/>
            <a:chOff x="0" y="-95250"/>
            <a:chExt cx="5360988" cy="646907"/>
          </a:xfrm>
        </p:grpSpPr>
        <p:sp>
          <p:nvSpPr>
            <p:cNvPr id="538" name="Google Shape;538;p13"/>
            <p:cNvSpPr/>
            <p:nvPr/>
          </p:nvSpPr>
          <p:spPr>
            <a:xfrm>
              <a:off x="0" y="0"/>
              <a:ext cx="5360988" cy="551657"/>
            </a:xfrm>
            <a:custGeom>
              <a:rect b="b" l="l" r="r" t="t"/>
              <a:pathLst>
                <a:path extrusionOk="0" h="551657" w="5360988">
                  <a:moveTo>
                    <a:pt x="0" y="0"/>
                  </a:moveTo>
                  <a:lnTo>
                    <a:pt x="5360988" y="0"/>
                  </a:lnTo>
                  <a:lnTo>
                    <a:pt x="5360988" y="551657"/>
                  </a:lnTo>
                  <a:lnTo>
                    <a:pt x="0" y="551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9" name="Google Shape;539;p13"/>
            <p:cNvSpPr txBox="1"/>
            <p:nvPr/>
          </p:nvSpPr>
          <p:spPr>
            <a:xfrm>
              <a:off x="0" y="-95250"/>
              <a:ext cx="5360988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Solución de problemas complejos.</a:t>
              </a:r>
              <a:endParaRPr/>
            </a:p>
          </p:txBody>
        </p:sp>
      </p:grpSp>
      <p:sp>
        <p:nvSpPr>
          <p:cNvPr id="540" name="Google Shape;540;p13"/>
          <p:cNvSpPr/>
          <p:nvPr/>
        </p:nvSpPr>
        <p:spPr>
          <a:xfrm>
            <a:off x="8351639" y="8069759"/>
            <a:ext cx="8966455" cy="14288"/>
          </a:xfrm>
          <a:custGeom>
            <a:rect b="b" l="l" r="r" t="t"/>
            <a:pathLst>
              <a:path extrusionOk="0" h="19050" w="11955272">
                <a:moveTo>
                  <a:pt x="0" y="9525"/>
                </a:moveTo>
                <a:cubicBezTo>
                  <a:pt x="0" y="4318"/>
                  <a:pt x="4318" y="0"/>
                  <a:pt x="9525" y="0"/>
                </a:cubicBezTo>
                <a:lnTo>
                  <a:pt x="11945747" y="0"/>
                </a:lnTo>
                <a:cubicBezTo>
                  <a:pt x="11950953" y="0"/>
                  <a:pt x="11955272" y="4318"/>
                  <a:pt x="11955272" y="9525"/>
                </a:cubicBezTo>
                <a:cubicBezTo>
                  <a:pt x="11955272" y="14732"/>
                  <a:pt x="11950953" y="19050"/>
                  <a:pt x="11945747" y="19050"/>
                </a:cubicBezTo>
                <a:lnTo>
                  <a:pt x="9525" y="19050"/>
                </a:lnTo>
                <a:cubicBezTo>
                  <a:pt x="4318" y="19050"/>
                  <a:pt x="0" y="14732"/>
                  <a:pt x="0" y="9525"/>
                </a:cubicBezTo>
                <a:close/>
              </a:path>
            </a:pathLst>
          </a:custGeom>
          <a:solidFill>
            <a:srgbClr val="4A6B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41" name="Google Shape;541;p13"/>
          <p:cNvSpPr/>
          <p:nvPr/>
        </p:nvSpPr>
        <p:spPr>
          <a:xfrm>
            <a:off x="946397" y="8113960"/>
            <a:ext cx="8156228" cy="1466552"/>
          </a:xfrm>
          <a:custGeom>
            <a:rect b="b" l="l" r="r" t="t"/>
            <a:pathLst>
              <a:path extrusionOk="0" h="1466552" w="8156228">
                <a:moveTo>
                  <a:pt x="0" y="0"/>
                </a:moveTo>
                <a:lnTo>
                  <a:pt x="8156228" y="0"/>
                </a:lnTo>
                <a:lnTo>
                  <a:pt x="8156228" y="1466552"/>
                </a:lnTo>
                <a:lnTo>
                  <a:pt x="0" y="14665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25" l="0" r="0" t="-26"/>
            </a:stretch>
          </a:blipFill>
          <a:ln>
            <a:noFill/>
          </a:ln>
        </p:spPr>
      </p:sp>
      <p:grpSp>
        <p:nvGrpSpPr>
          <p:cNvPr id="542" name="Google Shape;542;p13"/>
          <p:cNvGrpSpPr/>
          <p:nvPr/>
        </p:nvGrpSpPr>
        <p:grpSpPr>
          <a:xfrm>
            <a:off x="4842570" y="8526958"/>
            <a:ext cx="363736" cy="547539"/>
            <a:chOff x="0" y="-123825"/>
            <a:chExt cx="484982" cy="730052"/>
          </a:xfrm>
        </p:grpSpPr>
        <p:sp>
          <p:nvSpPr>
            <p:cNvPr id="543" name="Google Shape;543;p13"/>
            <p:cNvSpPr/>
            <p:nvPr/>
          </p:nvSpPr>
          <p:spPr>
            <a:xfrm>
              <a:off x="0" y="0"/>
              <a:ext cx="484982" cy="606227"/>
            </a:xfrm>
            <a:custGeom>
              <a:rect b="b" l="l" r="r" t="t"/>
              <a:pathLst>
                <a:path extrusionOk="0" h="606227" w="484982">
                  <a:moveTo>
                    <a:pt x="0" y="0"/>
                  </a:moveTo>
                  <a:lnTo>
                    <a:pt x="484982" y="0"/>
                  </a:lnTo>
                  <a:lnTo>
                    <a:pt x="484982" y="606227"/>
                  </a:lnTo>
                  <a:lnTo>
                    <a:pt x="0" y="606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44" name="Google Shape;544;p13"/>
            <p:cNvSpPr txBox="1"/>
            <p:nvPr/>
          </p:nvSpPr>
          <p:spPr>
            <a:xfrm>
              <a:off x="0" y="-123825"/>
              <a:ext cx="484982" cy="730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2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5</a:t>
              </a:r>
              <a:endParaRPr/>
            </a:p>
          </p:txBody>
        </p:sp>
      </p:grpSp>
      <p:grpSp>
        <p:nvGrpSpPr>
          <p:cNvPr id="545" name="Google Shape;545;p13"/>
          <p:cNvGrpSpPr/>
          <p:nvPr/>
        </p:nvGrpSpPr>
        <p:grpSpPr>
          <a:xfrm>
            <a:off x="9361289" y="8365480"/>
            <a:ext cx="3043237" cy="387549"/>
            <a:chOff x="0" y="-9525"/>
            <a:chExt cx="4057650" cy="516732"/>
          </a:xfrm>
        </p:grpSpPr>
        <p:sp>
          <p:nvSpPr>
            <p:cNvPr id="546" name="Google Shape;546;p13"/>
            <p:cNvSpPr/>
            <p:nvPr/>
          </p:nvSpPr>
          <p:spPr>
            <a:xfrm>
              <a:off x="0" y="0"/>
              <a:ext cx="4057650" cy="507207"/>
            </a:xfrm>
            <a:custGeom>
              <a:rect b="b" l="l" r="r" t="t"/>
              <a:pathLst>
                <a:path extrusionOk="0" h="507207" w="4057650">
                  <a:moveTo>
                    <a:pt x="0" y="0"/>
                  </a:moveTo>
                  <a:lnTo>
                    <a:pt x="4057650" y="0"/>
                  </a:lnTo>
                  <a:lnTo>
                    <a:pt x="4057650" y="507207"/>
                  </a:lnTo>
                  <a:lnTo>
                    <a:pt x="0" y="5072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47" name="Google Shape;547;p13"/>
            <p:cNvSpPr txBox="1"/>
            <p:nvPr/>
          </p:nvSpPr>
          <p:spPr>
            <a:xfrm>
              <a:off x="0" y="-9525"/>
              <a:ext cx="4057650" cy="5167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36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7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Sostenibilidad Digital</a:t>
              </a:r>
              <a:endParaRPr/>
            </a:p>
          </p:txBody>
        </p:sp>
      </p:grpSp>
      <p:grpSp>
        <p:nvGrpSpPr>
          <p:cNvPr id="548" name="Google Shape;548;p13"/>
          <p:cNvGrpSpPr/>
          <p:nvPr/>
        </p:nvGrpSpPr>
        <p:grpSpPr>
          <a:xfrm>
            <a:off x="9361289" y="8836670"/>
            <a:ext cx="4916240" cy="485179"/>
            <a:chOff x="0" y="-95250"/>
            <a:chExt cx="6554987" cy="646907"/>
          </a:xfrm>
        </p:grpSpPr>
        <p:sp>
          <p:nvSpPr>
            <p:cNvPr id="549" name="Google Shape;549;p13"/>
            <p:cNvSpPr/>
            <p:nvPr/>
          </p:nvSpPr>
          <p:spPr>
            <a:xfrm>
              <a:off x="0" y="0"/>
              <a:ext cx="6554987" cy="551657"/>
            </a:xfrm>
            <a:custGeom>
              <a:rect b="b" l="l" r="r" t="t"/>
              <a:pathLst>
                <a:path extrusionOk="0" h="551657" w="6554987">
                  <a:moveTo>
                    <a:pt x="0" y="0"/>
                  </a:moveTo>
                  <a:lnTo>
                    <a:pt x="6554987" y="0"/>
                  </a:lnTo>
                  <a:lnTo>
                    <a:pt x="6554987" y="551657"/>
                  </a:lnTo>
                  <a:lnTo>
                    <a:pt x="0" y="551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50" name="Google Shape;550;p13"/>
            <p:cNvSpPr txBox="1"/>
            <p:nvPr/>
          </p:nvSpPr>
          <p:spPr>
            <a:xfrm>
              <a:off x="0" y="-95250"/>
              <a:ext cx="6554987" cy="6469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Tecnologías verdes como prioridad global.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AD6DE"/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4"/>
          <p:cNvSpPr txBox="1"/>
          <p:nvPr/>
        </p:nvSpPr>
        <p:spPr>
          <a:xfrm>
            <a:off x="2507390" y="1000125"/>
            <a:ext cx="13503315" cy="2052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CONCEPTOS CLAVE APRENDIDOS </a:t>
            </a:r>
            <a:endParaRPr/>
          </a:p>
        </p:txBody>
      </p:sp>
      <p:sp>
        <p:nvSpPr>
          <p:cNvPr id="556" name="Google Shape;556;p14"/>
          <p:cNvSpPr txBox="1"/>
          <p:nvPr/>
        </p:nvSpPr>
        <p:spPr>
          <a:xfrm>
            <a:off x="1960694" y="3860833"/>
            <a:ext cx="13506718" cy="5511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Sistema de información: Procesa y gestiona datos para tomar decisiones.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Tipos de SI: TPS, MIS, DSS, ERP, CRM.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Importancia: Mejora la eficiencia y competitividad empresarial.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Desafíos: Seguridad, integración y adaptación tecnológica.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Tendencias: Inteligencia artificial, big data y nube.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Clasificación: Información interna, externa, confidencial o pública.</a:t>
            </a:r>
            <a:endParaRPr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51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E4DA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5"/>
          <p:cNvSpPr txBox="1"/>
          <p:nvPr/>
        </p:nvSpPr>
        <p:spPr>
          <a:xfrm>
            <a:off x="2401868" y="4593717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RESPONSABILIDAD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AD6DE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6"/>
          <p:cNvSpPr txBox="1"/>
          <p:nvPr/>
        </p:nvSpPr>
        <p:spPr>
          <a:xfrm>
            <a:off x="2507390" y="1000125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REFERENCIAS </a:t>
            </a:r>
            <a:endParaRPr/>
          </a:p>
        </p:txBody>
      </p:sp>
      <p:sp>
        <p:nvSpPr>
          <p:cNvPr id="567" name="Google Shape;567;p16"/>
          <p:cNvSpPr txBox="1"/>
          <p:nvPr/>
        </p:nvSpPr>
        <p:spPr>
          <a:xfrm>
            <a:off x="3416041" y="4435592"/>
            <a:ext cx="11455919" cy="3331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https://www.frexus.dev/post/evolucion-de-los-sistemas-de-informacion/ </a:t>
            </a:r>
            <a:endParaRPr/>
          </a:p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51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https://www.classter.com/es/blog/edtech-es/evolucion-e-impacto-de-los-sistemas-de-informacion-estudiantil-en-la-ensenanza-superior/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AD6DE"/>
        </a:solidFill>
      </p:bgPr>
    </p:bg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7"/>
          <p:cNvSpPr txBox="1"/>
          <p:nvPr/>
        </p:nvSpPr>
        <p:spPr>
          <a:xfrm>
            <a:off x="4437795" y="3389104"/>
            <a:ext cx="8658828" cy="2495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9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¡GRACIAS POR SU  ATENCIÓN!</a:t>
            </a:r>
            <a:endParaRPr/>
          </a:p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99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7"/>
          <p:cNvSpPr txBox="1"/>
          <p:nvPr/>
        </p:nvSpPr>
        <p:spPr>
          <a:xfrm>
            <a:off x="5414714" y="5958103"/>
            <a:ext cx="6704991" cy="898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DUDAS</a:t>
            </a:r>
            <a:endParaRPr/>
          </a:p>
        </p:txBody>
      </p:sp>
      <p:sp>
        <p:nvSpPr>
          <p:cNvPr id="574" name="Google Shape;574;p17"/>
          <p:cNvSpPr/>
          <p:nvPr/>
        </p:nvSpPr>
        <p:spPr>
          <a:xfrm>
            <a:off x="13963751" y="1028700"/>
            <a:ext cx="2757268" cy="3770970"/>
          </a:xfrm>
          <a:custGeom>
            <a:rect b="b" l="l" r="r" t="t"/>
            <a:pathLst>
              <a:path extrusionOk="0" h="3770970" w="2757268">
                <a:moveTo>
                  <a:pt x="0" y="0"/>
                </a:moveTo>
                <a:lnTo>
                  <a:pt x="2757268" y="0"/>
                </a:lnTo>
                <a:lnTo>
                  <a:pt x="2757268" y="3770970"/>
                </a:lnTo>
                <a:lnTo>
                  <a:pt x="0" y="37709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5" name="Google Shape;575;p17"/>
          <p:cNvSpPr txBox="1"/>
          <p:nvPr/>
        </p:nvSpPr>
        <p:spPr>
          <a:xfrm>
            <a:off x="2411098" y="7899735"/>
            <a:ext cx="13465804" cy="719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RECUERDA QUE TENEMOS NUESTRO FORO SEMANAL DONDE PUEDES CONSULTAR CUALQUIER DUDA QUE TE SURJA EN LA SEMANA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4755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76619" y="4520484"/>
            <a:ext cx="4613551" cy="845385"/>
            <a:chOff x="0" y="-76200"/>
            <a:chExt cx="1964221" cy="359923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0" name="Google Shape;10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1</a:t>
              </a:r>
              <a:endParaRPr/>
            </a:p>
          </p:txBody>
        </p:sp>
      </p:grpSp>
      <p:sp>
        <p:nvSpPr>
          <p:cNvPr id="101" name="Google Shape;101;p2"/>
          <p:cNvSpPr/>
          <p:nvPr/>
        </p:nvSpPr>
        <p:spPr>
          <a:xfrm>
            <a:off x="878654" y="4740441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2" name="Google Shape;102;p2"/>
          <p:cNvGrpSpPr/>
          <p:nvPr/>
        </p:nvGrpSpPr>
        <p:grpSpPr>
          <a:xfrm>
            <a:off x="1866989" y="3013983"/>
            <a:ext cx="4115190" cy="1556484"/>
            <a:chOff x="0" y="-76200"/>
            <a:chExt cx="1083836" cy="409938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1083836" cy="333738"/>
            </a:xfrm>
            <a:custGeom>
              <a:rect b="b" l="l" r="r" t="t"/>
              <a:pathLst>
                <a:path extrusionOk="0" h="333738" w="1083836">
                  <a:moveTo>
                    <a:pt x="880636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880636" y="333738"/>
                  </a:lnTo>
                  <a:lnTo>
                    <a:pt x="1083836" y="166869"/>
                  </a:lnTo>
                  <a:lnTo>
                    <a:pt x="880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4" name="Google Shape;104;p2"/>
            <p:cNvSpPr txBox="1"/>
            <p:nvPr/>
          </p:nvSpPr>
          <p:spPr>
            <a:xfrm>
              <a:off x="0" y="-76200"/>
              <a:ext cx="969536" cy="4099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RECORDATORIOS</a:t>
              </a:r>
              <a:endParaRPr/>
            </a:p>
          </p:txBody>
        </p:sp>
      </p:grpSp>
      <p:sp>
        <p:nvSpPr>
          <p:cNvPr id="105" name="Google Shape;105;p2"/>
          <p:cNvSpPr/>
          <p:nvPr/>
        </p:nvSpPr>
        <p:spPr>
          <a:xfrm>
            <a:off x="651754" y="3429735"/>
            <a:ext cx="753892" cy="872928"/>
          </a:xfrm>
          <a:custGeom>
            <a:rect b="b" l="l" r="r" t="t"/>
            <a:pathLst>
              <a:path extrusionOk="0" h="872928" w="753892">
                <a:moveTo>
                  <a:pt x="0" y="0"/>
                </a:moveTo>
                <a:lnTo>
                  <a:pt x="753892" y="0"/>
                </a:lnTo>
                <a:lnTo>
                  <a:pt x="753892" y="872927"/>
                </a:lnTo>
                <a:lnTo>
                  <a:pt x="0" y="8729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6" name="Google Shape;106;p2"/>
          <p:cNvGrpSpPr/>
          <p:nvPr/>
        </p:nvGrpSpPr>
        <p:grpSpPr>
          <a:xfrm>
            <a:off x="651754" y="-320617"/>
            <a:ext cx="6140237" cy="3052280"/>
            <a:chOff x="0" y="-95250"/>
            <a:chExt cx="8186982" cy="4069708"/>
          </a:xfrm>
        </p:grpSpPr>
        <p:sp>
          <p:nvSpPr>
            <p:cNvPr id="107" name="Google Shape;107;p2"/>
            <p:cNvSpPr txBox="1"/>
            <p:nvPr/>
          </p:nvSpPr>
          <p:spPr>
            <a:xfrm>
              <a:off x="0" y="986783"/>
              <a:ext cx="8186982" cy="29876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Agenda</a:t>
              </a:r>
              <a:endParaRPr/>
            </a:p>
          </p:txBody>
        </p:sp>
        <p:sp>
          <p:nvSpPr>
            <p:cNvPr id="108" name="Google Shape;108;p2"/>
            <p:cNvSpPr txBox="1"/>
            <p:nvPr/>
          </p:nvSpPr>
          <p:spPr>
            <a:xfrm>
              <a:off x="0" y="-95250"/>
              <a:ext cx="8186982" cy="927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318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109;p2"/>
          <p:cNvGrpSpPr/>
          <p:nvPr/>
        </p:nvGrpSpPr>
        <p:grpSpPr>
          <a:xfrm>
            <a:off x="11131715" y="97566"/>
            <a:ext cx="8416862" cy="2901857"/>
            <a:chOff x="0" y="-76200"/>
            <a:chExt cx="11222483" cy="3869143"/>
          </a:xfrm>
        </p:grpSpPr>
        <p:sp>
          <p:nvSpPr>
            <p:cNvPr id="110" name="Google Shape;110;p2"/>
            <p:cNvSpPr txBox="1"/>
            <p:nvPr/>
          </p:nvSpPr>
          <p:spPr>
            <a:xfrm>
              <a:off x="0" y="805268"/>
              <a:ext cx="11222483" cy="29876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Recursos</a:t>
              </a: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0" y="-76200"/>
              <a:ext cx="11222483" cy="7475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56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1739805" y="2798634"/>
            <a:ext cx="5353646" cy="1701145"/>
            <a:chOff x="0" y="-114300"/>
            <a:chExt cx="1410014" cy="448038"/>
          </a:xfrm>
        </p:grpSpPr>
        <p:sp>
          <p:nvSpPr>
            <p:cNvPr id="113" name="Google Shape;113;p2">
              <a:hlinkClick r:id="rId5"/>
            </p:cNvPr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4" name="Google Shape;114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sng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 del Video</a:t>
              </a:r>
              <a:endParaRPr/>
            </a:p>
          </p:txBody>
        </p:sp>
      </p:grpSp>
      <p:grpSp>
        <p:nvGrpSpPr>
          <p:cNvPr id="115" name="Google Shape;115;p2"/>
          <p:cNvGrpSpPr/>
          <p:nvPr/>
        </p:nvGrpSpPr>
        <p:grpSpPr>
          <a:xfrm>
            <a:off x="11739805" y="4598683"/>
            <a:ext cx="5353646" cy="1701145"/>
            <a:chOff x="0" y="-114300"/>
            <a:chExt cx="1410014" cy="448038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Link de Quizziz</a:t>
              </a:r>
              <a:endParaRPr/>
            </a:p>
          </p:txBody>
        </p:sp>
      </p:grpSp>
      <p:grpSp>
        <p:nvGrpSpPr>
          <p:cNvPr id="118" name="Google Shape;118;p2"/>
          <p:cNvGrpSpPr/>
          <p:nvPr/>
        </p:nvGrpSpPr>
        <p:grpSpPr>
          <a:xfrm>
            <a:off x="176619" y="5444302"/>
            <a:ext cx="4613551" cy="845385"/>
            <a:chOff x="0" y="-76200"/>
            <a:chExt cx="1964221" cy="359923"/>
          </a:xfrm>
        </p:grpSpPr>
        <p:sp>
          <p:nvSpPr>
            <p:cNvPr id="119" name="Google Shape;11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0" name="Google Shape;12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2</a:t>
              </a:r>
              <a:endParaRPr/>
            </a:p>
          </p:txBody>
        </p:sp>
      </p:grpSp>
      <p:grpSp>
        <p:nvGrpSpPr>
          <p:cNvPr id="121" name="Google Shape;121;p2"/>
          <p:cNvGrpSpPr/>
          <p:nvPr/>
        </p:nvGrpSpPr>
        <p:grpSpPr>
          <a:xfrm>
            <a:off x="176619" y="6425875"/>
            <a:ext cx="4613551" cy="845385"/>
            <a:chOff x="0" y="-76200"/>
            <a:chExt cx="1964221" cy="359923"/>
          </a:xfrm>
        </p:grpSpPr>
        <p:sp>
          <p:nvSpPr>
            <p:cNvPr id="122" name="Google Shape;122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3" name="Google Shape;123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3</a:t>
              </a:r>
              <a:endParaRPr/>
            </a:p>
          </p:txBody>
        </p:sp>
      </p:grpSp>
      <p:grpSp>
        <p:nvGrpSpPr>
          <p:cNvPr id="124" name="Google Shape;124;p2"/>
          <p:cNvGrpSpPr/>
          <p:nvPr/>
        </p:nvGrpSpPr>
        <p:grpSpPr>
          <a:xfrm>
            <a:off x="176619" y="7349457"/>
            <a:ext cx="4613551" cy="845385"/>
            <a:chOff x="0" y="-76200"/>
            <a:chExt cx="1964221" cy="359923"/>
          </a:xfrm>
        </p:grpSpPr>
        <p:sp>
          <p:nvSpPr>
            <p:cNvPr id="125" name="Google Shape;125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6" name="Google Shape;126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4</a:t>
              </a:r>
              <a:endParaRPr/>
            </a:p>
          </p:txBody>
        </p:sp>
      </p:grpSp>
      <p:grpSp>
        <p:nvGrpSpPr>
          <p:cNvPr id="127" name="Google Shape;127;p2"/>
          <p:cNvGrpSpPr/>
          <p:nvPr/>
        </p:nvGrpSpPr>
        <p:grpSpPr>
          <a:xfrm>
            <a:off x="176619" y="8412915"/>
            <a:ext cx="4613551" cy="845385"/>
            <a:chOff x="0" y="-76200"/>
            <a:chExt cx="1964221" cy="359923"/>
          </a:xfrm>
        </p:grpSpPr>
        <p:sp>
          <p:nvSpPr>
            <p:cNvPr id="128" name="Google Shape;128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9" name="Google Shape;129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5</a:t>
              </a:r>
              <a:endParaRPr/>
            </a:p>
          </p:txBody>
        </p:sp>
      </p:grpSp>
      <p:sp>
        <p:nvSpPr>
          <p:cNvPr id="130" name="Google Shape;130;p2"/>
          <p:cNvSpPr/>
          <p:nvPr/>
        </p:nvSpPr>
        <p:spPr>
          <a:xfrm>
            <a:off x="878654" y="562328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"/>
          <p:cNvSpPr/>
          <p:nvPr/>
        </p:nvSpPr>
        <p:spPr>
          <a:xfrm>
            <a:off x="878654" y="6604853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"/>
          <p:cNvSpPr/>
          <p:nvPr/>
        </p:nvSpPr>
        <p:spPr>
          <a:xfrm>
            <a:off x="878654" y="7604635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"/>
          <p:cNvSpPr/>
          <p:nvPr/>
        </p:nvSpPr>
        <p:spPr>
          <a:xfrm>
            <a:off x="878654" y="860554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5"/>
                </a:lnTo>
                <a:lnTo>
                  <a:pt x="0" y="550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9606E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 txBox="1"/>
          <p:nvPr/>
        </p:nvSpPr>
        <p:spPr>
          <a:xfrm>
            <a:off x="1374889" y="654364"/>
            <a:ext cx="13991174" cy="180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2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COMPETENCIA(S) QUE DESARROLLAREMOS</a:t>
            </a:r>
            <a:endParaRPr/>
          </a:p>
        </p:txBody>
      </p:sp>
      <p:sp>
        <p:nvSpPr>
          <p:cNvPr id="139" name="Google Shape;139;p3"/>
          <p:cNvSpPr txBox="1"/>
          <p:nvPr/>
        </p:nvSpPr>
        <p:spPr>
          <a:xfrm>
            <a:off x="0" y="4661852"/>
            <a:ext cx="18288000" cy="3879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− Capacidad para implementar sistemas de información en la empresa (ERP, SCM, CRM).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− Habilidad para incorporar TIC de acuerdo con necesidades de cambio organizativo.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149" name="Google Shape;149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sp>
        <p:nvSpPr>
          <p:cNvPr descr="preencoded.png" id="150" name="Google Shape;150;p4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1" name="Google Shape;151;p4"/>
          <p:cNvGrpSpPr/>
          <p:nvPr/>
        </p:nvGrpSpPr>
        <p:grpSpPr>
          <a:xfrm>
            <a:off x="1047155" y="4211289"/>
            <a:ext cx="9335691" cy="932211"/>
            <a:chOff x="0" y="-28575"/>
            <a:chExt cx="12447588" cy="1242949"/>
          </a:xfrm>
        </p:grpSpPr>
        <p:sp>
          <p:nvSpPr>
            <p:cNvPr id="152" name="Google Shape;152;p4"/>
            <p:cNvSpPr/>
            <p:nvPr/>
          </p:nvSpPr>
          <p:spPr>
            <a:xfrm>
              <a:off x="0" y="0"/>
              <a:ext cx="12447588" cy="1214374"/>
            </a:xfrm>
            <a:custGeom>
              <a:rect b="b" l="l" r="r" t="t"/>
              <a:pathLst>
                <a:path extrusionOk="0" h="1214374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1214374"/>
                  </a:lnTo>
                  <a:lnTo>
                    <a:pt x="0" y="12143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3" name="Google Shape;153;p4"/>
            <p:cNvSpPr txBox="1"/>
            <p:nvPr/>
          </p:nvSpPr>
          <p:spPr>
            <a:xfrm>
              <a:off x="0" y="-28575"/>
              <a:ext cx="12447588" cy="12429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Papel estratégico de las TIC</a:t>
              </a:r>
              <a:endParaRPr/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1047155" y="6577608"/>
            <a:ext cx="9335691" cy="1028997"/>
            <a:chOff x="0" y="-95250"/>
            <a:chExt cx="12447588" cy="1371997"/>
          </a:xfrm>
        </p:grpSpPr>
        <p:sp>
          <p:nvSpPr>
            <p:cNvPr id="155" name="Google Shape;155;p4"/>
            <p:cNvSpPr/>
            <p:nvPr/>
          </p:nvSpPr>
          <p:spPr>
            <a:xfrm>
              <a:off x="0" y="0"/>
              <a:ext cx="12447588" cy="1276747"/>
            </a:xfrm>
            <a:custGeom>
              <a:rect b="b" l="l" r="r" t="t"/>
              <a:pathLst>
                <a:path extrusionOk="0" h="1276747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6" name="Google Shape;156;p4"/>
            <p:cNvSpPr txBox="1"/>
            <p:nvPr/>
          </p:nvSpPr>
          <p:spPr>
            <a:xfrm>
              <a:off x="0" y="-95250"/>
              <a:ext cx="12447588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Exploremos la evolución, impacto y desafíos de las TIC en los negocios globales.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166" name="Google Shape;166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167" name="Google Shape;167;p5"/>
          <p:cNvGrpSpPr/>
          <p:nvPr/>
        </p:nvGrpSpPr>
        <p:grpSpPr>
          <a:xfrm>
            <a:off x="1047155" y="3325118"/>
            <a:ext cx="7040613" cy="901452"/>
            <a:chOff x="0" y="-28575"/>
            <a:chExt cx="9387484" cy="1201937"/>
          </a:xfrm>
        </p:grpSpPr>
        <p:sp>
          <p:nvSpPr>
            <p:cNvPr id="168" name="Google Shape;168;p5"/>
            <p:cNvSpPr/>
            <p:nvPr/>
          </p:nvSpPr>
          <p:spPr>
            <a:xfrm>
              <a:off x="0" y="0"/>
              <a:ext cx="9387484" cy="1173362"/>
            </a:xfrm>
            <a:custGeom>
              <a:rect b="b" l="l" r="r" t="t"/>
              <a:pathLst>
                <a:path extrusionOk="0"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69" name="Google Shape;169;p5"/>
            <p:cNvSpPr txBox="1"/>
            <p:nvPr/>
          </p:nvSpPr>
          <p:spPr>
            <a:xfrm>
              <a:off x="0" y="-28575"/>
              <a:ext cx="9387483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Historia de las TIC</a:t>
              </a:r>
              <a:endParaRPr/>
            </a:p>
          </p:txBody>
        </p:sp>
      </p:grpSp>
      <p:grpSp>
        <p:nvGrpSpPr>
          <p:cNvPr id="170" name="Google Shape;170;p5"/>
          <p:cNvGrpSpPr/>
          <p:nvPr/>
        </p:nvGrpSpPr>
        <p:grpSpPr>
          <a:xfrm>
            <a:off x="1047155" y="4960144"/>
            <a:ext cx="3520231" cy="454223"/>
            <a:chOff x="0" y="-19050"/>
            <a:chExt cx="4693642" cy="605632"/>
          </a:xfrm>
        </p:grpSpPr>
        <p:sp>
          <p:nvSpPr>
            <p:cNvPr id="171" name="Google Shape;171;p5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2" name="Google Shape;172;p5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Orígenes</a:t>
              </a:r>
              <a:endParaRPr/>
            </a:p>
          </p:txBody>
        </p:sp>
      </p:grpSp>
      <p:grpSp>
        <p:nvGrpSpPr>
          <p:cNvPr id="173" name="Google Shape;173;p5"/>
          <p:cNvGrpSpPr/>
          <p:nvPr/>
        </p:nvGrpSpPr>
        <p:grpSpPr>
          <a:xfrm>
            <a:off x="1047155" y="5642074"/>
            <a:ext cx="4910732" cy="1028997"/>
            <a:chOff x="0" y="-95250"/>
            <a:chExt cx="6547643" cy="1371997"/>
          </a:xfrm>
        </p:grpSpPr>
        <p:sp>
          <p:nvSpPr>
            <p:cNvPr id="174" name="Google Shape;174;p5"/>
            <p:cNvSpPr/>
            <p:nvPr/>
          </p:nvSpPr>
          <p:spPr>
            <a:xfrm>
              <a:off x="0" y="0"/>
              <a:ext cx="6547643" cy="1276747"/>
            </a:xfrm>
            <a:custGeom>
              <a:rect b="b" l="l" r="r" t="t"/>
              <a:pathLst>
                <a:path extrusionOk="0"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5" name="Google Shape;175;p5"/>
            <p:cNvSpPr txBox="1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Desde los primeros ordenadores al uso del teléfono y televisión.</a:t>
              </a:r>
              <a:endParaRPr/>
            </a:p>
          </p:txBody>
        </p:sp>
      </p:grpSp>
      <p:grpSp>
        <p:nvGrpSpPr>
          <p:cNvPr id="176" name="Google Shape;176;p5"/>
          <p:cNvGrpSpPr/>
          <p:nvPr/>
        </p:nvGrpSpPr>
        <p:grpSpPr>
          <a:xfrm>
            <a:off x="6697266" y="4960144"/>
            <a:ext cx="3520231" cy="454223"/>
            <a:chOff x="0" y="-19050"/>
            <a:chExt cx="4693642" cy="605632"/>
          </a:xfrm>
        </p:grpSpPr>
        <p:sp>
          <p:nvSpPr>
            <p:cNvPr id="177" name="Google Shape;177;p5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8" name="Google Shape;178;p5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Revolución digital</a:t>
              </a:r>
              <a:endParaRPr/>
            </a:p>
          </p:txBody>
        </p:sp>
      </p:grpSp>
      <p:grpSp>
        <p:nvGrpSpPr>
          <p:cNvPr id="179" name="Google Shape;179;p5"/>
          <p:cNvGrpSpPr/>
          <p:nvPr/>
        </p:nvGrpSpPr>
        <p:grpSpPr>
          <a:xfrm>
            <a:off x="6697266" y="5642074"/>
            <a:ext cx="4910732" cy="1028997"/>
            <a:chOff x="0" y="-95250"/>
            <a:chExt cx="6547643" cy="1371997"/>
          </a:xfrm>
        </p:grpSpPr>
        <p:sp>
          <p:nvSpPr>
            <p:cNvPr id="180" name="Google Shape;180;p5"/>
            <p:cNvSpPr/>
            <p:nvPr/>
          </p:nvSpPr>
          <p:spPr>
            <a:xfrm>
              <a:off x="0" y="0"/>
              <a:ext cx="6547643" cy="1276747"/>
            </a:xfrm>
            <a:custGeom>
              <a:rect b="b" l="l" r="r" t="t"/>
              <a:pathLst>
                <a:path extrusionOk="0"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1" name="Google Shape;181;p5"/>
            <p:cNvSpPr txBox="1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Internet en los 90 transformó la comunicación y los negocios.</a:t>
              </a:r>
              <a:endParaRPr/>
            </a:p>
          </p:txBody>
        </p:sp>
      </p:grpSp>
      <p:grpSp>
        <p:nvGrpSpPr>
          <p:cNvPr id="182" name="Google Shape;182;p5"/>
          <p:cNvGrpSpPr/>
          <p:nvPr/>
        </p:nvGrpSpPr>
        <p:grpSpPr>
          <a:xfrm>
            <a:off x="12347376" y="4960144"/>
            <a:ext cx="3520231" cy="454223"/>
            <a:chOff x="0" y="-19050"/>
            <a:chExt cx="4693642" cy="605632"/>
          </a:xfrm>
        </p:grpSpPr>
        <p:sp>
          <p:nvSpPr>
            <p:cNvPr id="183" name="Google Shape;183;p5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4" name="Google Shape;184;p5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Tecnología actual</a:t>
              </a:r>
              <a:endParaRPr/>
            </a:p>
          </p:txBody>
        </p:sp>
      </p:grpSp>
      <p:grpSp>
        <p:nvGrpSpPr>
          <p:cNvPr id="185" name="Google Shape;185;p5"/>
          <p:cNvGrpSpPr/>
          <p:nvPr/>
        </p:nvGrpSpPr>
        <p:grpSpPr>
          <a:xfrm>
            <a:off x="12347376" y="5642074"/>
            <a:ext cx="4910732" cy="1028997"/>
            <a:chOff x="0" y="-95250"/>
            <a:chExt cx="6547643" cy="1371997"/>
          </a:xfrm>
        </p:grpSpPr>
        <p:sp>
          <p:nvSpPr>
            <p:cNvPr id="186" name="Google Shape;186;p5"/>
            <p:cNvSpPr/>
            <p:nvPr/>
          </p:nvSpPr>
          <p:spPr>
            <a:xfrm>
              <a:off x="0" y="0"/>
              <a:ext cx="6547643" cy="1276747"/>
            </a:xfrm>
            <a:custGeom>
              <a:rect b="b" l="l" r="r" t="t"/>
              <a:pathLst>
                <a:path extrusionOk="0"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7" name="Google Shape;187;p5"/>
            <p:cNvSpPr txBox="1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IA y Big Data aceleran la innovación en el siglo XXI.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197" name="Google Shape;197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sp>
        <p:nvSpPr>
          <p:cNvPr descr="preencoded.png" id="198" name="Google Shape;198;p6"/>
          <p:cNvSpPr/>
          <p:nvPr/>
        </p:nvSpPr>
        <p:spPr>
          <a:xfrm>
            <a:off x="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9" name="Google Shape;199;p6"/>
          <p:cNvGrpSpPr/>
          <p:nvPr/>
        </p:nvGrpSpPr>
        <p:grpSpPr>
          <a:xfrm>
            <a:off x="7905155" y="2019300"/>
            <a:ext cx="7040613" cy="901452"/>
            <a:chOff x="0" y="-28575"/>
            <a:chExt cx="9387484" cy="1201937"/>
          </a:xfrm>
        </p:grpSpPr>
        <p:sp>
          <p:nvSpPr>
            <p:cNvPr id="200" name="Google Shape;200;p6"/>
            <p:cNvSpPr/>
            <p:nvPr/>
          </p:nvSpPr>
          <p:spPr>
            <a:xfrm>
              <a:off x="0" y="0"/>
              <a:ext cx="9387484" cy="1173362"/>
            </a:xfrm>
            <a:custGeom>
              <a:rect b="b" l="l" r="r" t="t"/>
              <a:pathLst>
                <a:path extrusionOk="0"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1" name="Google Shape;201;p6"/>
            <p:cNvSpPr txBox="1"/>
            <p:nvPr/>
          </p:nvSpPr>
          <p:spPr>
            <a:xfrm>
              <a:off x="0" y="-28575"/>
              <a:ext cx="9387483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¿Qué son las TIC?</a:t>
              </a:r>
              <a:endParaRPr/>
            </a:p>
          </p:txBody>
        </p:sp>
      </p:grpSp>
      <p:sp>
        <p:nvSpPr>
          <p:cNvPr id="202" name="Google Shape;202;p6"/>
          <p:cNvSpPr/>
          <p:nvPr/>
        </p:nvSpPr>
        <p:spPr>
          <a:xfrm>
            <a:off x="7905155" y="3369469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03" name="Google Shape;203;p6"/>
          <p:cNvSpPr/>
          <p:nvPr/>
        </p:nvSpPr>
        <p:spPr>
          <a:xfrm>
            <a:off x="8030467" y="3441947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3"/>
                </a:lnTo>
                <a:lnTo>
                  <a:pt x="0" y="528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204" name="Google Shape;204;p6"/>
          <p:cNvGrpSpPr/>
          <p:nvPr/>
        </p:nvGrpSpPr>
        <p:grpSpPr>
          <a:xfrm>
            <a:off x="8877449" y="3458022"/>
            <a:ext cx="3508622" cy="454223"/>
            <a:chOff x="0" y="-19050"/>
            <a:chExt cx="4678163" cy="605632"/>
          </a:xfrm>
        </p:grpSpPr>
        <p:sp>
          <p:nvSpPr>
            <p:cNvPr id="205" name="Google Shape;205;p6"/>
            <p:cNvSpPr/>
            <p:nvPr/>
          </p:nvSpPr>
          <p:spPr>
            <a:xfrm>
              <a:off x="0" y="0"/>
              <a:ext cx="4678163" cy="586582"/>
            </a:xfrm>
            <a:custGeom>
              <a:rect b="b" l="l" r="r" t="t"/>
              <a:pathLst>
                <a:path extrusionOk="0" h="586582" w="4678163">
                  <a:moveTo>
                    <a:pt x="0" y="0"/>
                  </a:moveTo>
                  <a:lnTo>
                    <a:pt x="4678163" y="0"/>
                  </a:lnTo>
                  <a:lnTo>
                    <a:pt x="4678163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6" name="Google Shape;206;p6"/>
            <p:cNvSpPr txBox="1"/>
            <p:nvPr/>
          </p:nvSpPr>
          <p:spPr>
            <a:xfrm>
              <a:off x="0" y="-19050"/>
              <a:ext cx="4678163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Definición</a:t>
              </a:r>
              <a:endParaRPr/>
            </a:p>
          </p:txBody>
        </p:sp>
      </p:grpSp>
      <p:grpSp>
        <p:nvGrpSpPr>
          <p:cNvPr id="207" name="Google Shape;207;p6"/>
          <p:cNvGrpSpPr/>
          <p:nvPr/>
        </p:nvGrpSpPr>
        <p:grpSpPr>
          <a:xfrm>
            <a:off x="8877449" y="4020294"/>
            <a:ext cx="3508622" cy="1507778"/>
            <a:chOff x="0" y="-95250"/>
            <a:chExt cx="4678163" cy="2010370"/>
          </a:xfrm>
        </p:grpSpPr>
        <p:sp>
          <p:nvSpPr>
            <p:cNvPr id="208" name="Google Shape;208;p6"/>
            <p:cNvSpPr/>
            <p:nvPr/>
          </p:nvSpPr>
          <p:spPr>
            <a:xfrm>
              <a:off x="0" y="0"/>
              <a:ext cx="4678163" cy="1915120"/>
            </a:xfrm>
            <a:custGeom>
              <a:rect b="b" l="l" r="r" t="t"/>
              <a:pathLst>
                <a:path extrusionOk="0" h="1915120" w="4678163">
                  <a:moveTo>
                    <a:pt x="0" y="0"/>
                  </a:moveTo>
                  <a:lnTo>
                    <a:pt x="4678163" y="0"/>
                  </a:lnTo>
                  <a:lnTo>
                    <a:pt x="4678163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9" name="Google Shape;209;p6"/>
            <p:cNvSpPr txBox="1"/>
            <p:nvPr/>
          </p:nvSpPr>
          <p:spPr>
            <a:xfrm>
              <a:off x="0" y="-95250"/>
              <a:ext cx="4678163" cy="20103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Herramientas para gestión y transmisión de información.</a:t>
              </a: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12760077" y="3369469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11" name="Google Shape;211;p6"/>
          <p:cNvSpPr/>
          <p:nvPr/>
        </p:nvSpPr>
        <p:spPr>
          <a:xfrm>
            <a:off x="12885390" y="3441947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3"/>
                </a:lnTo>
                <a:lnTo>
                  <a:pt x="0" y="528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212" name="Google Shape;212;p6"/>
          <p:cNvGrpSpPr/>
          <p:nvPr/>
        </p:nvGrpSpPr>
        <p:grpSpPr>
          <a:xfrm>
            <a:off x="13732371" y="3458022"/>
            <a:ext cx="3508622" cy="894159"/>
            <a:chOff x="0" y="-19050"/>
            <a:chExt cx="4678163" cy="1192213"/>
          </a:xfrm>
        </p:grpSpPr>
        <p:sp>
          <p:nvSpPr>
            <p:cNvPr id="213" name="Google Shape;213;p6"/>
            <p:cNvSpPr/>
            <p:nvPr/>
          </p:nvSpPr>
          <p:spPr>
            <a:xfrm>
              <a:off x="0" y="0"/>
              <a:ext cx="4678163" cy="1173163"/>
            </a:xfrm>
            <a:custGeom>
              <a:rect b="b" l="l" r="r" t="t"/>
              <a:pathLst>
                <a:path extrusionOk="0" h="1173163" w="4678163">
                  <a:moveTo>
                    <a:pt x="0" y="0"/>
                  </a:moveTo>
                  <a:lnTo>
                    <a:pt x="4678163" y="0"/>
                  </a:lnTo>
                  <a:lnTo>
                    <a:pt x="4678163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4" name="Google Shape;214;p6"/>
            <p:cNvSpPr txBox="1"/>
            <p:nvPr/>
          </p:nvSpPr>
          <p:spPr>
            <a:xfrm>
              <a:off x="0" y="-19050"/>
              <a:ext cx="4678163" cy="11922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Combinación tecnológica</a:t>
              </a:r>
              <a:endParaRPr/>
            </a:p>
          </p:txBody>
        </p:sp>
      </p:grpSp>
      <p:grpSp>
        <p:nvGrpSpPr>
          <p:cNvPr id="215" name="Google Shape;215;p6"/>
          <p:cNvGrpSpPr/>
          <p:nvPr/>
        </p:nvGrpSpPr>
        <p:grpSpPr>
          <a:xfrm>
            <a:off x="13732371" y="4460231"/>
            <a:ext cx="3508622" cy="1507778"/>
            <a:chOff x="0" y="-95250"/>
            <a:chExt cx="4678163" cy="2010370"/>
          </a:xfrm>
        </p:grpSpPr>
        <p:sp>
          <p:nvSpPr>
            <p:cNvPr id="216" name="Google Shape;216;p6"/>
            <p:cNvSpPr/>
            <p:nvPr/>
          </p:nvSpPr>
          <p:spPr>
            <a:xfrm>
              <a:off x="0" y="0"/>
              <a:ext cx="4678163" cy="1915120"/>
            </a:xfrm>
            <a:custGeom>
              <a:rect b="b" l="l" r="r" t="t"/>
              <a:pathLst>
                <a:path extrusionOk="0" h="1915120" w="4678163">
                  <a:moveTo>
                    <a:pt x="0" y="0"/>
                  </a:moveTo>
                  <a:lnTo>
                    <a:pt x="4678163" y="0"/>
                  </a:lnTo>
                  <a:lnTo>
                    <a:pt x="4678163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7" name="Google Shape;217;p6"/>
            <p:cNvSpPr txBox="1"/>
            <p:nvPr/>
          </p:nvSpPr>
          <p:spPr>
            <a:xfrm>
              <a:off x="0" y="-95250"/>
              <a:ext cx="4678163" cy="20103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Incorporan informática, telecomunicaciones y audiovisuales.</a:t>
              </a:r>
              <a:endParaRPr/>
            </a:p>
          </p:txBody>
        </p:sp>
      </p:grpSp>
      <p:sp>
        <p:nvSpPr>
          <p:cNvPr id="218" name="Google Shape;218;p6"/>
          <p:cNvSpPr/>
          <p:nvPr/>
        </p:nvSpPr>
        <p:spPr>
          <a:xfrm>
            <a:off x="7905155" y="6566446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19" name="Google Shape;219;p6"/>
          <p:cNvSpPr/>
          <p:nvPr/>
        </p:nvSpPr>
        <p:spPr>
          <a:xfrm>
            <a:off x="8030467" y="6638925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2"/>
                </a:lnTo>
                <a:lnTo>
                  <a:pt x="0" y="528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220" name="Google Shape;220;p6"/>
          <p:cNvGrpSpPr/>
          <p:nvPr/>
        </p:nvGrpSpPr>
        <p:grpSpPr>
          <a:xfrm>
            <a:off x="8877449" y="6654999"/>
            <a:ext cx="3520231" cy="454223"/>
            <a:chOff x="0" y="-19050"/>
            <a:chExt cx="4693642" cy="605632"/>
          </a:xfrm>
        </p:grpSpPr>
        <p:sp>
          <p:nvSpPr>
            <p:cNvPr id="221" name="Google Shape;221;p6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2" name="Google Shape;222;p6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Función</a:t>
              </a:r>
              <a:endParaRPr/>
            </a:p>
          </p:txBody>
        </p:sp>
      </p:grpSp>
      <p:grpSp>
        <p:nvGrpSpPr>
          <p:cNvPr id="223" name="Google Shape;223;p6"/>
          <p:cNvGrpSpPr/>
          <p:nvPr/>
        </p:nvGrpSpPr>
        <p:grpSpPr>
          <a:xfrm>
            <a:off x="8877449" y="7217272"/>
            <a:ext cx="8363396" cy="1028997"/>
            <a:chOff x="0" y="-95250"/>
            <a:chExt cx="11151195" cy="1371997"/>
          </a:xfrm>
        </p:grpSpPr>
        <p:sp>
          <p:nvSpPr>
            <p:cNvPr id="224" name="Google Shape;224;p6"/>
            <p:cNvSpPr/>
            <p:nvPr/>
          </p:nvSpPr>
          <p:spPr>
            <a:xfrm>
              <a:off x="0" y="0"/>
              <a:ext cx="11151195" cy="1276747"/>
            </a:xfrm>
            <a:custGeom>
              <a:rect b="b" l="l" r="r" t="t"/>
              <a:pathLst>
                <a:path extrusionOk="0" h="1276747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5" name="Google Shape;225;p6"/>
            <p:cNvSpPr txBox="1"/>
            <p:nvPr/>
          </p:nvSpPr>
          <p:spPr>
            <a:xfrm>
              <a:off x="0" y="-95250"/>
              <a:ext cx="11151195" cy="1371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Facilitan comunicación e intercambio de datos en tiempo real.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235" name="Google Shape;235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sp>
        <p:nvSpPr>
          <p:cNvPr descr="preencoded.png" id="236" name="Google Shape;236;p7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7" name="Google Shape;237;p7"/>
          <p:cNvGrpSpPr/>
          <p:nvPr/>
        </p:nvGrpSpPr>
        <p:grpSpPr>
          <a:xfrm>
            <a:off x="1010691" y="766019"/>
            <a:ext cx="6795195" cy="877937"/>
            <a:chOff x="0" y="-38100"/>
            <a:chExt cx="9060260" cy="1170583"/>
          </a:xfrm>
        </p:grpSpPr>
        <p:sp>
          <p:nvSpPr>
            <p:cNvPr id="238" name="Google Shape;238;p7"/>
            <p:cNvSpPr/>
            <p:nvPr/>
          </p:nvSpPr>
          <p:spPr>
            <a:xfrm>
              <a:off x="0" y="0"/>
              <a:ext cx="9060260" cy="1132483"/>
            </a:xfrm>
            <a:custGeom>
              <a:rect b="b" l="l" r="r" t="t"/>
              <a:pathLst>
                <a:path extrusionOk="0" h="1132483" w="9060260">
                  <a:moveTo>
                    <a:pt x="0" y="0"/>
                  </a:moveTo>
                  <a:lnTo>
                    <a:pt x="9060260" y="0"/>
                  </a:lnTo>
                  <a:lnTo>
                    <a:pt x="9060260" y="1132483"/>
                  </a:lnTo>
                  <a:lnTo>
                    <a:pt x="0" y="11324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39" name="Google Shape;239;p7"/>
            <p:cNvSpPr txBox="1"/>
            <p:nvPr/>
          </p:nvSpPr>
          <p:spPr>
            <a:xfrm>
              <a:off x="0" y="-38100"/>
              <a:ext cx="9060260" cy="11705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8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312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Tipos de TIC</a:t>
              </a:r>
              <a:endParaRPr/>
            </a:p>
          </p:txBody>
        </p:sp>
      </p:grpSp>
      <p:sp>
        <p:nvSpPr>
          <p:cNvPr id="240" name="Google Shape;240;p7"/>
          <p:cNvSpPr/>
          <p:nvPr/>
        </p:nvSpPr>
        <p:spPr>
          <a:xfrm>
            <a:off x="1010691" y="2077045"/>
            <a:ext cx="9408604" cy="1637252"/>
          </a:xfrm>
          <a:custGeom>
            <a:rect b="b" l="l" r="r" t="t"/>
            <a:pathLst>
              <a:path extrusionOk="0" h="2183003" w="12544806">
                <a:moveTo>
                  <a:pt x="0" y="57785"/>
                </a:moveTo>
                <a:cubicBezTo>
                  <a:pt x="0" y="25908"/>
                  <a:pt x="25908" y="0"/>
                  <a:pt x="57785" y="0"/>
                </a:cubicBezTo>
                <a:lnTo>
                  <a:pt x="12487021" y="0"/>
                </a:lnTo>
                <a:cubicBezTo>
                  <a:pt x="12518898" y="0"/>
                  <a:pt x="12544806" y="25908"/>
                  <a:pt x="12544806" y="57785"/>
                </a:cubicBezTo>
                <a:lnTo>
                  <a:pt x="12544806" y="2125218"/>
                </a:lnTo>
                <a:cubicBezTo>
                  <a:pt x="12544806" y="2157095"/>
                  <a:pt x="12518898" y="2183003"/>
                  <a:pt x="12487021" y="2183003"/>
                </a:cubicBezTo>
                <a:lnTo>
                  <a:pt x="57785" y="2183003"/>
                </a:lnTo>
                <a:cubicBezTo>
                  <a:pt x="25908" y="2183003"/>
                  <a:pt x="0" y="2157095"/>
                  <a:pt x="0" y="2125218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1299419" y="2344341"/>
            <a:ext cx="3397598" cy="446037"/>
            <a:chOff x="0" y="-28575"/>
            <a:chExt cx="4530130" cy="594717"/>
          </a:xfrm>
        </p:grpSpPr>
        <p:sp>
          <p:nvSpPr>
            <p:cNvPr id="242" name="Google Shape;242;p7"/>
            <p:cNvSpPr/>
            <p:nvPr/>
          </p:nvSpPr>
          <p:spPr>
            <a:xfrm>
              <a:off x="0" y="0"/>
              <a:ext cx="4530130" cy="566142"/>
            </a:xfrm>
            <a:custGeom>
              <a:rect b="b" l="l" r="r" t="t"/>
              <a:pathLst>
                <a:path extrusionOk="0" h="566142" w="4530130">
                  <a:moveTo>
                    <a:pt x="0" y="0"/>
                  </a:moveTo>
                  <a:lnTo>
                    <a:pt x="4530130" y="0"/>
                  </a:lnTo>
                  <a:lnTo>
                    <a:pt x="4530130" y="566142"/>
                  </a:lnTo>
                  <a:lnTo>
                    <a:pt x="0" y="5661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43" name="Google Shape;243;p7"/>
            <p:cNvSpPr txBox="1"/>
            <p:nvPr/>
          </p:nvSpPr>
          <p:spPr>
            <a:xfrm>
              <a:off x="0" y="-28575"/>
              <a:ext cx="4530130" cy="5947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Producción</a:t>
              </a:r>
              <a:endParaRPr/>
            </a:p>
          </p:txBody>
        </p:sp>
      </p:grpSp>
      <p:grpSp>
        <p:nvGrpSpPr>
          <p:cNvPr id="244" name="Google Shape;244;p7"/>
          <p:cNvGrpSpPr/>
          <p:nvPr/>
        </p:nvGrpSpPr>
        <p:grpSpPr>
          <a:xfrm>
            <a:off x="1299419" y="2892178"/>
            <a:ext cx="8831164" cy="533399"/>
            <a:chOff x="0" y="-95250"/>
            <a:chExt cx="11774885" cy="711200"/>
          </a:xfrm>
        </p:grpSpPr>
        <p:sp>
          <p:nvSpPr>
            <p:cNvPr id="245" name="Google Shape;245;p7"/>
            <p:cNvSpPr/>
            <p:nvPr/>
          </p:nvSpPr>
          <p:spPr>
            <a:xfrm>
              <a:off x="0" y="0"/>
              <a:ext cx="11774885" cy="615950"/>
            </a:xfrm>
            <a:custGeom>
              <a:rect b="b" l="l" r="r" t="t"/>
              <a:pathLst>
                <a:path extrusionOk="0" h="615950" w="11774885">
                  <a:moveTo>
                    <a:pt x="0" y="0"/>
                  </a:moveTo>
                  <a:lnTo>
                    <a:pt x="11774885" y="0"/>
                  </a:lnTo>
                  <a:lnTo>
                    <a:pt x="11774885" y="615950"/>
                  </a:lnTo>
                  <a:lnTo>
                    <a:pt x="0" y="615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46" name="Google Shape;246;p7"/>
            <p:cNvSpPr txBox="1"/>
            <p:nvPr/>
          </p:nvSpPr>
          <p:spPr>
            <a:xfrm>
              <a:off x="0" y="-95250"/>
              <a:ext cx="11774885" cy="71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13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249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Robots, IoT y sistemas de control.</a:t>
              </a:r>
              <a:endParaRPr/>
            </a:p>
          </p:txBody>
        </p:sp>
      </p:grpSp>
      <p:sp>
        <p:nvSpPr>
          <p:cNvPr id="247" name="Google Shape;247;p7"/>
          <p:cNvSpPr/>
          <p:nvPr/>
        </p:nvSpPr>
        <p:spPr>
          <a:xfrm>
            <a:off x="1010691" y="4003030"/>
            <a:ext cx="9408604" cy="1637252"/>
          </a:xfrm>
          <a:custGeom>
            <a:rect b="b" l="l" r="r" t="t"/>
            <a:pathLst>
              <a:path extrusionOk="0" h="2183003" w="12544806">
                <a:moveTo>
                  <a:pt x="0" y="57785"/>
                </a:moveTo>
                <a:cubicBezTo>
                  <a:pt x="0" y="25908"/>
                  <a:pt x="25908" y="0"/>
                  <a:pt x="57785" y="0"/>
                </a:cubicBezTo>
                <a:lnTo>
                  <a:pt x="12487021" y="0"/>
                </a:lnTo>
                <a:cubicBezTo>
                  <a:pt x="12518898" y="0"/>
                  <a:pt x="12544806" y="25908"/>
                  <a:pt x="12544806" y="57785"/>
                </a:cubicBezTo>
                <a:lnTo>
                  <a:pt x="12544806" y="2125218"/>
                </a:lnTo>
                <a:cubicBezTo>
                  <a:pt x="12544806" y="2157095"/>
                  <a:pt x="12518898" y="2183003"/>
                  <a:pt x="12487021" y="2183003"/>
                </a:cubicBezTo>
                <a:lnTo>
                  <a:pt x="57785" y="2183003"/>
                </a:lnTo>
                <a:cubicBezTo>
                  <a:pt x="25908" y="2183003"/>
                  <a:pt x="0" y="2157095"/>
                  <a:pt x="0" y="2125218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7"/>
          <p:cNvGrpSpPr/>
          <p:nvPr/>
        </p:nvGrpSpPr>
        <p:grpSpPr>
          <a:xfrm>
            <a:off x="1299419" y="4270325"/>
            <a:ext cx="3397598" cy="446037"/>
            <a:chOff x="0" y="-28575"/>
            <a:chExt cx="4530130" cy="594717"/>
          </a:xfrm>
        </p:grpSpPr>
        <p:sp>
          <p:nvSpPr>
            <p:cNvPr id="249" name="Google Shape;249;p7"/>
            <p:cNvSpPr/>
            <p:nvPr/>
          </p:nvSpPr>
          <p:spPr>
            <a:xfrm>
              <a:off x="0" y="0"/>
              <a:ext cx="4530130" cy="566142"/>
            </a:xfrm>
            <a:custGeom>
              <a:rect b="b" l="l" r="r" t="t"/>
              <a:pathLst>
                <a:path extrusionOk="0" h="566142" w="4530130">
                  <a:moveTo>
                    <a:pt x="0" y="0"/>
                  </a:moveTo>
                  <a:lnTo>
                    <a:pt x="4530130" y="0"/>
                  </a:lnTo>
                  <a:lnTo>
                    <a:pt x="4530130" y="566142"/>
                  </a:lnTo>
                  <a:lnTo>
                    <a:pt x="0" y="5661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0" name="Google Shape;250;p7"/>
            <p:cNvSpPr txBox="1"/>
            <p:nvPr/>
          </p:nvSpPr>
          <p:spPr>
            <a:xfrm>
              <a:off x="0" y="-28575"/>
              <a:ext cx="4530130" cy="5947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Gestión</a:t>
              </a:r>
              <a:endParaRPr/>
            </a:p>
          </p:txBody>
        </p:sp>
      </p:grpSp>
      <p:grpSp>
        <p:nvGrpSpPr>
          <p:cNvPr id="251" name="Google Shape;251;p7"/>
          <p:cNvGrpSpPr/>
          <p:nvPr/>
        </p:nvGrpSpPr>
        <p:grpSpPr>
          <a:xfrm>
            <a:off x="1299419" y="4818162"/>
            <a:ext cx="8831164" cy="533399"/>
            <a:chOff x="0" y="-95250"/>
            <a:chExt cx="11774885" cy="711200"/>
          </a:xfrm>
        </p:grpSpPr>
        <p:sp>
          <p:nvSpPr>
            <p:cNvPr id="252" name="Google Shape;252;p7"/>
            <p:cNvSpPr/>
            <p:nvPr/>
          </p:nvSpPr>
          <p:spPr>
            <a:xfrm>
              <a:off x="0" y="0"/>
              <a:ext cx="11774885" cy="615950"/>
            </a:xfrm>
            <a:custGeom>
              <a:rect b="b" l="l" r="r" t="t"/>
              <a:pathLst>
                <a:path extrusionOk="0" h="615950" w="11774885">
                  <a:moveTo>
                    <a:pt x="0" y="0"/>
                  </a:moveTo>
                  <a:lnTo>
                    <a:pt x="11774885" y="0"/>
                  </a:lnTo>
                  <a:lnTo>
                    <a:pt x="11774885" y="615950"/>
                  </a:lnTo>
                  <a:lnTo>
                    <a:pt x="0" y="615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3" name="Google Shape;253;p7"/>
            <p:cNvSpPr txBox="1"/>
            <p:nvPr/>
          </p:nvSpPr>
          <p:spPr>
            <a:xfrm>
              <a:off x="0" y="-95250"/>
              <a:ext cx="11774885" cy="71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13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249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Aplicaciones como CRM y ERP para administrar empresas.</a:t>
              </a:r>
              <a:endParaRPr/>
            </a:p>
          </p:txBody>
        </p:sp>
      </p:grpSp>
      <p:sp>
        <p:nvSpPr>
          <p:cNvPr id="254" name="Google Shape;254;p7"/>
          <p:cNvSpPr/>
          <p:nvPr/>
        </p:nvSpPr>
        <p:spPr>
          <a:xfrm>
            <a:off x="1010691" y="5929015"/>
            <a:ext cx="9408604" cy="1637252"/>
          </a:xfrm>
          <a:custGeom>
            <a:rect b="b" l="l" r="r" t="t"/>
            <a:pathLst>
              <a:path extrusionOk="0" h="2183003" w="12544806">
                <a:moveTo>
                  <a:pt x="0" y="57785"/>
                </a:moveTo>
                <a:cubicBezTo>
                  <a:pt x="0" y="25908"/>
                  <a:pt x="25908" y="0"/>
                  <a:pt x="57785" y="0"/>
                </a:cubicBezTo>
                <a:lnTo>
                  <a:pt x="12487021" y="0"/>
                </a:lnTo>
                <a:cubicBezTo>
                  <a:pt x="12518898" y="0"/>
                  <a:pt x="12544806" y="25908"/>
                  <a:pt x="12544806" y="57785"/>
                </a:cubicBezTo>
                <a:lnTo>
                  <a:pt x="12544806" y="2125218"/>
                </a:lnTo>
                <a:cubicBezTo>
                  <a:pt x="12544806" y="2157095"/>
                  <a:pt x="12518898" y="2183003"/>
                  <a:pt x="12487021" y="2183003"/>
                </a:cubicBezTo>
                <a:lnTo>
                  <a:pt x="57785" y="2183003"/>
                </a:lnTo>
                <a:cubicBezTo>
                  <a:pt x="25908" y="2183003"/>
                  <a:pt x="0" y="2157095"/>
                  <a:pt x="0" y="2125218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7"/>
          <p:cNvGrpSpPr/>
          <p:nvPr/>
        </p:nvGrpSpPr>
        <p:grpSpPr>
          <a:xfrm>
            <a:off x="1299419" y="6196310"/>
            <a:ext cx="3397598" cy="446037"/>
            <a:chOff x="0" y="-28575"/>
            <a:chExt cx="4530130" cy="594717"/>
          </a:xfrm>
        </p:grpSpPr>
        <p:sp>
          <p:nvSpPr>
            <p:cNvPr id="256" name="Google Shape;256;p7"/>
            <p:cNvSpPr/>
            <p:nvPr/>
          </p:nvSpPr>
          <p:spPr>
            <a:xfrm>
              <a:off x="0" y="0"/>
              <a:ext cx="4530130" cy="566142"/>
            </a:xfrm>
            <a:custGeom>
              <a:rect b="b" l="l" r="r" t="t"/>
              <a:pathLst>
                <a:path extrusionOk="0" h="566142" w="4530130">
                  <a:moveTo>
                    <a:pt x="0" y="0"/>
                  </a:moveTo>
                  <a:lnTo>
                    <a:pt x="4530130" y="0"/>
                  </a:lnTo>
                  <a:lnTo>
                    <a:pt x="4530130" y="566142"/>
                  </a:lnTo>
                  <a:lnTo>
                    <a:pt x="0" y="5661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7" name="Google Shape;257;p7"/>
            <p:cNvSpPr txBox="1"/>
            <p:nvPr/>
          </p:nvSpPr>
          <p:spPr>
            <a:xfrm>
              <a:off x="0" y="-28575"/>
              <a:ext cx="4530130" cy="5947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Productos/Servicios</a:t>
              </a:r>
              <a:endParaRPr/>
            </a:p>
          </p:txBody>
        </p:sp>
      </p:grpSp>
      <p:grpSp>
        <p:nvGrpSpPr>
          <p:cNvPr id="258" name="Google Shape;258;p7"/>
          <p:cNvGrpSpPr/>
          <p:nvPr/>
        </p:nvGrpSpPr>
        <p:grpSpPr>
          <a:xfrm>
            <a:off x="1299419" y="6744147"/>
            <a:ext cx="8831164" cy="533399"/>
            <a:chOff x="0" y="-95250"/>
            <a:chExt cx="11774885" cy="711200"/>
          </a:xfrm>
        </p:grpSpPr>
        <p:sp>
          <p:nvSpPr>
            <p:cNvPr id="259" name="Google Shape;259;p7"/>
            <p:cNvSpPr/>
            <p:nvPr/>
          </p:nvSpPr>
          <p:spPr>
            <a:xfrm>
              <a:off x="0" y="0"/>
              <a:ext cx="11774885" cy="615950"/>
            </a:xfrm>
            <a:custGeom>
              <a:rect b="b" l="l" r="r" t="t"/>
              <a:pathLst>
                <a:path extrusionOk="0" h="615950" w="11774885">
                  <a:moveTo>
                    <a:pt x="0" y="0"/>
                  </a:moveTo>
                  <a:lnTo>
                    <a:pt x="11774885" y="0"/>
                  </a:lnTo>
                  <a:lnTo>
                    <a:pt x="11774885" y="615950"/>
                  </a:lnTo>
                  <a:lnTo>
                    <a:pt x="0" y="615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0" name="Google Shape;260;p7"/>
            <p:cNvSpPr txBox="1"/>
            <p:nvPr/>
          </p:nvSpPr>
          <p:spPr>
            <a:xfrm>
              <a:off x="0" y="-95250"/>
              <a:ext cx="11774885" cy="71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13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249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GPS, smartwatches y fintech innovadoras.</a:t>
              </a:r>
              <a:endParaRPr/>
            </a:p>
          </p:txBody>
        </p:sp>
      </p:grpSp>
      <p:sp>
        <p:nvSpPr>
          <p:cNvPr id="261" name="Google Shape;261;p7"/>
          <p:cNvSpPr/>
          <p:nvPr/>
        </p:nvSpPr>
        <p:spPr>
          <a:xfrm>
            <a:off x="1010691" y="7855000"/>
            <a:ext cx="9408604" cy="1637252"/>
          </a:xfrm>
          <a:custGeom>
            <a:rect b="b" l="l" r="r" t="t"/>
            <a:pathLst>
              <a:path extrusionOk="0" h="2183003" w="12544806">
                <a:moveTo>
                  <a:pt x="0" y="57785"/>
                </a:moveTo>
                <a:cubicBezTo>
                  <a:pt x="0" y="25908"/>
                  <a:pt x="25908" y="0"/>
                  <a:pt x="57785" y="0"/>
                </a:cubicBezTo>
                <a:lnTo>
                  <a:pt x="12487021" y="0"/>
                </a:lnTo>
                <a:cubicBezTo>
                  <a:pt x="12518898" y="0"/>
                  <a:pt x="12544806" y="25908"/>
                  <a:pt x="12544806" y="57785"/>
                </a:cubicBezTo>
                <a:lnTo>
                  <a:pt x="12544806" y="2125218"/>
                </a:lnTo>
                <a:cubicBezTo>
                  <a:pt x="12544806" y="2157095"/>
                  <a:pt x="12518898" y="2183003"/>
                  <a:pt x="12487021" y="2183003"/>
                </a:cubicBezTo>
                <a:lnTo>
                  <a:pt x="57785" y="2183003"/>
                </a:lnTo>
                <a:cubicBezTo>
                  <a:pt x="25908" y="2183003"/>
                  <a:pt x="0" y="2157095"/>
                  <a:pt x="0" y="2125218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" name="Google Shape;262;p7"/>
          <p:cNvGrpSpPr/>
          <p:nvPr/>
        </p:nvGrpSpPr>
        <p:grpSpPr>
          <a:xfrm>
            <a:off x="1299419" y="8122295"/>
            <a:ext cx="3397598" cy="446037"/>
            <a:chOff x="0" y="-28575"/>
            <a:chExt cx="4530130" cy="594717"/>
          </a:xfrm>
        </p:grpSpPr>
        <p:sp>
          <p:nvSpPr>
            <p:cNvPr id="263" name="Google Shape;263;p7"/>
            <p:cNvSpPr/>
            <p:nvPr/>
          </p:nvSpPr>
          <p:spPr>
            <a:xfrm>
              <a:off x="0" y="0"/>
              <a:ext cx="4530130" cy="566142"/>
            </a:xfrm>
            <a:custGeom>
              <a:rect b="b" l="l" r="r" t="t"/>
              <a:pathLst>
                <a:path extrusionOk="0" h="566142" w="4530130">
                  <a:moveTo>
                    <a:pt x="0" y="0"/>
                  </a:moveTo>
                  <a:lnTo>
                    <a:pt x="4530130" y="0"/>
                  </a:lnTo>
                  <a:lnTo>
                    <a:pt x="4530130" y="566142"/>
                  </a:lnTo>
                  <a:lnTo>
                    <a:pt x="0" y="5661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4" name="Google Shape;264;p7"/>
            <p:cNvSpPr txBox="1"/>
            <p:nvPr/>
          </p:nvSpPr>
          <p:spPr>
            <a:xfrm>
              <a:off x="0" y="-28575"/>
              <a:ext cx="4530130" cy="5947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Comunicación</a:t>
              </a:r>
              <a:endParaRPr/>
            </a:p>
          </p:txBody>
        </p:sp>
      </p:grpSp>
      <p:grpSp>
        <p:nvGrpSpPr>
          <p:cNvPr id="265" name="Google Shape;265;p7"/>
          <p:cNvGrpSpPr/>
          <p:nvPr/>
        </p:nvGrpSpPr>
        <p:grpSpPr>
          <a:xfrm>
            <a:off x="1299419" y="8670132"/>
            <a:ext cx="8831164" cy="533399"/>
            <a:chOff x="0" y="-95250"/>
            <a:chExt cx="11774885" cy="711200"/>
          </a:xfrm>
        </p:grpSpPr>
        <p:sp>
          <p:nvSpPr>
            <p:cNvPr id="266" name="Google Shape;266;p7"/>
            <p:cNvSpPr/>
            <p:nvPr/>
          </p:nvSpPr>
          <p:spPr>
            <a:xfrm>
              <a:off x="0" y="0"/>
              <a:ext cx="11774885" cy="615950"/>
            </a:xfrm>
            <a:custGeom>
              <a:rect b="b" l="l" r="r" t="t"/>
              <a:pathLst>
                <a:path extrusionOk="0" h="615950" w="11774885">
                  <a:moveTo>
                    <a:pt x="0" y="0"/>
                  </a:moveTo>
                  <a:lnTo>
                    <a:pt x="11774885" y="0"/>
                  </a:lnTo>
                  <a:lnTo>
                    <a:pt x="11774885" y="615950"/>
                  </a:lnTo>
                  <a:lnTo>
                    <a:pt x="0" y="615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7" name="Google Shape;267;p7"/>
            <p:cNvSpPr txBox="1"/>
            <p:nvPr/>
          </p:nvSpPr>
          <p:spPr>
            <a:xfrm>
              <a:off x="0" y="-95250"/>
              <a:ext cx="11774885" cy="71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13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249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Procesamiento, almacenamiento y seguridad de la información.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277" name="Google Shape;277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sp>
        <p:nvSpPr>
          <p:cNvPr descr="preencoded.png" id="278" name="Google Shape;278;p8"/>
          <p:cNvSpPr/>
          <p:nvPr/>
        </p:nvSpPr>
        <p:spPr>
          <a:xfrm>
            <a:off x="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9" name="Google Shape;279;p8"/>
          <p:cNvGrpSpPr/>
          <p:nvPr/>
        </p:nvGrpSpPr>
        <p:grpSpPr>
          <a:xfrm>
            <a:off x="7905155" y="1157883"/>
            <a:ext cx="9190882" cy="901452"/>
            <a:chOff x="0" y="-28575"/>
            <a:chExt cx="12254509" cy="1201937"/>
          </a:xfrm>
        </p:grpSpPr>
        <p:sp>
          <p:nvSpPr>
            <p:cNvPr id="280" name="Google Shape;280;p8"/>
            <p:cNvSpPr/>
            <p:nvPr/>
          </p:nvSpPr>
          <p:spPr>
            <a:xfrm>
              <a:off x="0" y="0"/>
              <a:ext cx="12254509" cy="1173362"/>
            </a:xfrm>
            <a:custGeom>
              <a:rect b="b" l="l" r="r" t="t"/>
              <a:pathLst>
                <a:path extrusionOk="0" h="1173362" w="12254509">
                  <a:moveTo>
                    <a:pt x="0" y="0"/>
                  </a:moveTo>
                  <a:lnTo>
                    <a:pt x="12254509" y="0"/>
                  </a:lnTo>
                  <a:lnTo>
                    <a:pt x="12254509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1" name="Google Shape;281;p8"/>
            <p:cNvSpPr txBox="1"/>
            <p:nvPr/>
          </p:nvSpPr>
          <p:spPr>
            <a:xfrm>
              <a:off x="0" y="-28575"/>
              <a:ext cx="12254508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Categorías Específicas de TIC</a:t>
              </a:r>
              <a:endParaRPr/>
            </a:p>
          </p:txBody>
        </p:sp>
      </p:grpSp>
      <p:sp>
        <p:nvSpPr>
          <p:cNvPr id="282" name="Google Shape;282;p8"/>
          <p:cNvSpPr/>
          <p:nvPr/>
        </p:nvSpPr>
        <p:spPr>
          <a:xfrm>
            <a:off x="7905155" y="2508051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83" name="Google Shape;283;p8"/>
          <p:cNvSpPr/>
          <p:nvPr/>
        </p:nvSpPr>
        <p:spPr>
          <a:xfrm>
            <a:off x="8030467" y="2580531"/>
            <a:ext cx="422374" cy="528042"/>
          </a:xfrm>
          <a:custGeom>
            <a:rect b="b" l="l" r="r" t="t"/>
            <a:pathLst>
              <a:path extrusionOk="0" h="528042" w="422374">
                <a:moveTo>
                  <a:pt x="0" y="0"/>
                </a:moveTo>
                <a:lnTo>
                  <a:pt x="422374" y="0"/>
                </a:lnTo>
                <a:lnTo>
                  <a:pt x="422374" y="528043"/>
                </a:lnTo>
                <a:lnTo>
                  <a:pt x="0" y="528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284" name="Google Shape;284;p8"/>
          <p:cNvGrpSpPr/>
          <p:nvPr/>
        </p:nvGrpSpPr>
        <p:grpSpPr>
          <a:xfrm>
            <a:off x="8877449" y="2596604"/>
            <a:ext cx="3520231" cy="454223"/>
            <a:chOff x="0" y="-19050"/>
            <a:chExt cx="4693642" cy="605632"/>
          </a:xfrm>
        </p:grpSpPr>
        <p:sp>
          <p:nvSpPr>
            <p:cNvPr id="285" name="Google Shape;285;p8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6" name="Google Shape;286;p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Comunicación</a:t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>
            <a:off x="8877449" y="3158877"/>
            <a:ext cx="8363396" cy="550218"/>
            <a:chOff x="0" y="-95250"/>
            <a:chExt cx="11151195" cy="733623"/>
          </a:xfrm>
        </p:grpSpPr>
        <p:sp>
          <p:nvSpPr>
            <p:cNvPr id="288" name="Google Shape;288;p8"/>
            <p:cNvSpPr/>
            <p:nvPr/>
          </p:nvSpPr>
          <p:spPr>
            <a:xfrm>
              <a:off x="0" y="0"/>
              <a:ext cx="11151195" cy="638373"/>
            </a:xfrm>
            <a:custGeom>
              <a:rect b="b" l="l" r="r" t="t"/>
              <a:pathLst>
                <a:path extrusionOk="0" h="638373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9" name="Google Shape;289;p8"/>
            <p:cNvSpPr txBox="1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Redes sociales, email y apps móviles.</a:t>
              </a:r>
              <a:endParaRPr/>
            </a:p>
          </p:txBody>
        </p:sp>
      </p:grpSp>
      <p:sp>
        <p:nvSpPr>
          <p:cNvPr id="290" name="Google Shape;290;p8"/>
          <p:cNvSpPr/>
          <p:nvPr/>
        </p:nvSpPr>
        <p:spPr>
          <a:xfrm>
            <a:off x="7905155" y="4307532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91" name="Google Shape;291;p8"/>
          <p:cNvSpPr/>
          <p:nvPr/>
        </p:nvSpPr>
        <p:spPr>
          <a:xfrm>
            <a:off x="8030467" y="4380011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3"/>
                </a:lnTo>
                <a:lnTo>
                  <a:pt x="0" y="528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292" name="Google Shape;292;p8"/>
          <p:cNvGrpSpPr/>
          <p:nvPr/>
        </p:nvGrpSpPr>
        <p:grpSpPr>
          <a:xfrm>
            <a:off x="8877449" y="4396085"/>
            <a:ext cx="3520231" cy="454223"/>
            <a:chOff x="0" y="-19050"/>
            <a:chExt cx="4693642" cy="605632"/>
          </a:xfrm>
        </p:grpSpPr>
        <p:sp>
          <p:nvSpPr>
            <p:cNvPr id="293" name="Google Shape;293;p8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4" name="Google Shape;294;p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Procesamiento</a:t>
              </a:r>
              <a:endParaRPr/>
            </a:p>
          </p:txBody>
        </p:sp>
      </p:grpSp>
      <p:grpSp>
        <p:nvGrpSpPr>
          <p:cNvPr id="295" name="Google Shape;295;p8"/>
          <p:cNvGrpSpPr/>
          <p:nvPr/>
        </p:nvGrpSpPr>
        <p:grpSpPr>
          <a:xfrm>
            <a:off x="8877449" y="4958357"/>
            <a:ext cx="8363396" cy="550218"/>
            <a:chOff x="0" y="-95250"/>
            <a:chExt cx="11151195" cy="733623"/>
          </a:xfrm>
        </p:grpSpPr>
        <p:sp>
          <p:nvSpPr>
            <p:cNvPr id="296" name="Google Shape;296;p8"/>
            <p:cNvSpPr/>
            <p:nvPr/>
          </p:nvSpPr>
          <p:spPr>
            <a:xfrm>
              <a:off x="0" y="0"/>
              <a:ext cx="11151195" cy="638373"/>
            </a:xfrm>
            <a:custGeom>
              <a:rect b="b" l="l" r="r" t="t"/>
              <a:pathLst>
                <a:path extrusionOk="0" h="638373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7" name="Google Shape;297;p8"/>
            <p:cNvSpPr txBox="1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Software especializado y sistemas ERP.</a:t>
              </a:r>
              <a:endParaRPr/>
            </a:p>
          </p:txBody>
        </p:sp>
      </p:grpSp>
      <p:sp>
        <p:nvSpPr>
          <p:cNvPr id="298" name="Google Shape;298;p8"/>
          <p:cNvSpPr/>
          <p:nvPr/>
        </p:nvSpPr>
        <p:spPr>
          <a:xfrm>
            <a:off x="7905155" y="6107014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99" name="Google Shape;299;p8"/>
          <p:cNvSpPr/>
          <p:nvPr/>
        </p:nvSpPr>
        <p:spPr>
          <a:xfrm>
            <a:off x="8030467" y="6179492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3"/>
                </a:lnTo>
                <a:lnTo>
                  <a:pt x="0" y="528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300" name="Google Shape;300;p8"/>
          <p:cNvGrpSpPr/>
          <p:nvPr/>
        </p:nvGrpSpPr>
        <p:grpSpPr>
          <a:xfrm>
            <a:off x="8877449" y="6195567"/>
            <a:ext cx="3520231" cy="454223"/>
            <a:chOff x="0" y="-19050"/>
            <a:chExt cx="4693642" cy="605632"/>
          </a:xfrm>
        </p:grpSpPr>
        <p:sp>
          <p:nvSpPr>
            <p:cNvPr id="301" name="Google Shape;301;p8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2" name="Google Shape;302;p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Almacenamiento</a:t>
              </a:r>
              <a:endParaRPr/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8877449" y="6757838"/>
            <a:ext cx="8363396" cy="550218"/>
            <a:chOff x="0" y="-95250"/>
            <a:chExt cx="11151195" cy="733623"/>
          </a:xfrm>
        </p:grpSpPr>
        <p:sp>
          <p:nvSpPr>
            <p:cNvPr id="304" name="Google Shape;304;p8"/>
            <p:cNvSpPr/>
            <p:nvPr/>
          </p:nvSpPr>
          <p:spPr>
            <a:xfrm>
              <a:off x="0" y="0"/>
              <a:ext cx="11151195" cy="638373"/>
            </a:xfrm>
            <a:custGeom>
              <a:rect b="b" l="l" r="r" t="t"/>
              <a:pathLst>
                <a:path extrusionOk="0" h="638373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5" name="Google Shape;305;p8"/>
            <p:cNvSpPr txBox="1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Servidores y cloud computing.</a:t>
              </a:r>
              <a:endParaRPr/>
            </a:p>
          </p:txBody>
        </p:sp>
      </p:grpSp>
      <p:sp>
        <p:nvSpPr>
          <p:cNvPr id="306" name="Google Shape;306;p8"/>
          <p:cNvSpPr/>
          <p:nvPr/>
        </p:nvSpPr>
        <p:spPr>
          <a:xfrm>
            <a:off x="7905155" y="7906494"/>
            <a:ext cx="673132" cy="673132"/>
          </a:xfrm>
          <a:custGeom>
            <a:rect b="b" l="l" r="r" t="t"/>
            <a:pathLst>
              <a:path extrusionOk="0" h="897509" w="897509">
                <a:moveTo>
                  <a:pt x="0" y="59817"/>
                </a:moveTo>
                <a:cubicBezTo>
                  <a:pt x="0" y="26797"/>
                  <a:pt x="26797" y="0"/>
                  <a:pt x="59817" y="0"/>
                </a:cubicBezTo>
                <a:lnTo>
                  <a:pt x="837692" y="0"/>
                </a:lnTo>
                <a:cubicBezTo>
                  <a:pt x="870712" y="0"/>
                  <a:pt x="897509" y="26797"/>
                  <a:pt x="897509" y="59817"/>
                </a:cubicBezTo>
                <a:lnTo>
                  <a:pt x="897509" y="837692"/>
                </a:lnTo>
                <a:cubicBezTo>
                  <a:pt x="897509" y="870712"/>
                  <a:pt x="870712" y="897509"/>
                  <a:pt x="837692" y="897509"/>
                </a:cubicBezTo>
                <a:lnTo>
                  <a:pt x="59817" y="897509"/>
                </a:lnTo>
                <a:cubicBezTo>
                  <a:pt x="26797" y="897509"/>
                  <a:pt x="0" y="870712"/>
                  <a:pt x="0" y="837692"/>
                </a:cubicBezTo>
                <a:close/>
              </a:path>
            </a:pathLst>
          </a:custGeom>
          <a:solidFill>
            <a:srgbClr val="3152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307" name="Google Shape;307;p8"/>
          <p:cNvSpPr/>
          <p:nvPr/>
        </p:nvSpPr>
        <p:spPr>
          <a:xfrm>
            <a:off x="8030467" y="7978974"/>
            <a:ext cx="422374" cy="528043"/>
          </a:xfrm>
          <a:custGeom>
            <a:rect b="b" l="l" r="r" t="t"/>
            <a:pathLst>
              <a:path extrusionOk="0" h="528043" w="422374">
                <a:moveTo>
                  <a:pt x="0" y="0"/>
                </a:moveTo>
                <a:lnTo>
                  <a:pt x="422374" y="0"/>
                </a:lnTo>
                <a:lnTo>
                  <a:pt x="422374" y="528042"/>
                </a:lnTo>
                <a:lnTo>
                  <a:pt x="0" y="528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6" r="-6" t="0"/>
            </a:stretch>
          </a:blipFill>
          <a:ln>
            <a:noFill/>
          </a:ln>
        </p:spPr>
      </p:sp>
      <p:grpSp>
        <p:nvGrpSpPr>
          <p:cNvPr id="308" name="Google Shape;308;p8"/>
          <p:cNvGrpSpPr/>
          <p:nvPr/>
        </p:nvGrpSpPr>
        <p:grpSpPr>
          <a:xfrm>
            <a:off x="8877449" y="7995048"/>
            <a:ext cx="3520231" cy="454223"/>
            <a:chOff x="0" y="-19050"/>
            <a:chExt cx="4693642" cy="605632"/>
          </a:xfrm>
        </p:grpSpPr>
        <p:sp>
          <p:nvSpPr>
            <p:cNvPr id="309" name="Google Shape;309;p8"/>
            <p:cNvSpPr/>
            <p:nvPr/>
          </p:nvSpPr>
          <p:spPr>
            <a:xfrm>
              <a:off x="0" y="0"/>
              <a:ext cx="4693642" cy="586582"/>
            </a:xfrm>
            <a:custGeom>
              <a:rect b="b" l="l" r="r" t="t"/>
              <a:pathLst>
                <a:path extrusionOk="0"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0" name="Google Shape;310;p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Redes y Seguridad</a:t>
              </a:r>
              <a:endParaRPr/>
            </a:p>
          </p:txBody>
        </p:sp>
      </p:grpSp>
      <p:grpSp>
        <p:nvGrpSpPr>
          <p:cNvPr id="311" name="Google Shape;311;p8"/>
          <p:cNvGrpSpPr/>
          <p:nvPr/>
        </p:nvGrpSpPr>
        <p:grpSpPr>
          <a:xfrm>
            <a:off x="8877449" y="8557320"/>
            <a:ext cx="8363396" cy="550218"/>
            <a:chOff x="0" y="-95250"/>
            <a:chExt cx="11151195" cy="733623"/>
          </a:xfrm>
        </p:grpSpPr>
        <p:sp>
          <p:nvSpPr>
            <p:cNvPr id="312" name="Google Shape;312;p8"/>
            <p:cNvSpPr/>
            <p:nvPr/>
          </p:nvSpPr>
          <p:spPr>
            <a:xfrm>
              <a:off x="0" y="0"/>
              <a:ext cx="11151195" cy="638373"/>
            </a:xfrm>
            <a:custGeom>
              <a:rect b="b" l="l" r="r" t="t"/>
              <a:pathLst>
                <a:path extrusionOk="0" h="638373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3" name="Google Shape;313;p8"/>
            <p:cNvSpPr txBox="1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Fibra óptica, 5G, firewalls y encriptación.</a:t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C4241"/>
          </a:solidFill>
          <a:ln>
            <a:noFill/>
          </a:ln>
        </p:spPr>
      </p:sp>
      <p:sp>
        <p:nvSpPr>
          <p:cNvPr id="323" name="Google Shape;323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23332"/>
          </a:solidFill>
          <a:ln>
            <a:noFill/>
          </a:ln>
        </p:spPr>
      </p:sp>
      <p:grpSp>
        <p:nvGrpSpPr>
          <p:cNvPr id="324" name="Google Shape;324;p9"/>
          <p:cNvGrpSpPr/>
          <p:nvPr/>
        </p:nvGrpSpPr>
        <p:grpSpPr>
          <a:xfrm>
            <a:off x="1047155" y="3530204"/>
            <a:ext cx="11768881" cy="901452"/>
            <a:chOff x="0" y="-28575"/>
            <a:chExt cx="15691842" cy="1201937"/>
          </a:xfrm>
        </p:grpSpPr>
        <p:sp>
          <p:nvSpPr>
            <p:cNvPr id="325" name="Google Shape;325;p9"/>
            <p:cNvSpPr/>
            <p:nvPr/>
          </p:nvSpPr>
          <p:spPr>
            <a:xfrm>
              <a:off x="0" y="0"/>
              <a:ext cx="15691842" cy="1173362"/>
            </a:xfrm>
            <a:custGeom>
              <a:rect b="b" l="l" r="r" t="t"/>
              <a:pathLst>
                <a:path extrusionOk="0" h="1173362" w="15691842">
                  <a:moveTo>
                    <a:pt x="0" y="0"/>
                  </a:moveTo>
                  <a:lnTo>
                    <a:pt x="15691842" y="0"/>
                  </a:lnTo>
                  <a:lnTo>
                    <a:pt x="15691842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6" name="Google Shape;326;p9"/>
            <p:cNvSpPr txBox="1"/>
            <p:nvPr/>
          </p:nvSpPr>
          <p:spPr>
            <a:xfrm>
              <a:off x="0" y="-28575"/>
              <a:ext cx="15691842" cy="12019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00" u="none" cap="none" strike="noStrike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Importancia de las TIC en la Empresa</a:t>
              </a:r>
              <a:endParaRPr/>
            </a:p>
          </p:txBody>
        </p:sp>
      </p:grpSp>
      <p:grpSp>
        <p:nvGrpSpPr>
          <p:cNvPr id="327" name="Google Shape;327;p9"/>
          <p:cNvGrpSpPr/>
          <p:nvPr/>
        </p:nvGrpSpPr>
        <p:grpSpPr>
          <a:xfrm>
            <a:off x="1047155" y="4913560"/>
            <a:ext cx="7731919" cy="550218"/>
            <a:chOff x="0" y="-95250"/>
            <a:chExt cx="10309225" cy="733623"/>
          </a:xfrm>
        </p:grpSpPr>
        <p:sp>
          <p:nvSpPr>
            <p:cNvPr id="328" name="Google Shape;328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9" name="Google Shape;329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Optimización de procesos</a:t>
              </a:r>
              <a:endParaRPr/>
            </a:p>
          </p:txBody>
        </p:sp>
      </p:grpSp>
      <p:grpSp>
        <p:nvGrpSpPr>
          <p:cNvPr id="330" name="Google Shape;330;p9"/>
          <p:cNvGrpSpPr/>
          <p:nvPr/>
        </p:nvGrpSpPr>
        <p:grpSpPr>
          <a:xfrm>
            <a:off x="1047155" y="5496966"/>
            <a:ext cx="7731919" cy="550218"/>
            <a:chOff x="0" y="-95250"/>
            <a:chExt cx="10309225" cy="733623"/>
          </a:xfrm>
        </p:grpSpPr>
        <p:sp>
          <p:nvSpPr>
            <p:cNvPr id="331" name="Google Shape;331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2" name="Google Shape;332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Expansión global de mercados</a:t>
              </a:r>
              <a:endParaRPr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1047155" y="6080372"/>
            <a:ext cx="7731919" cy="550218"/>
            <a:chOff x="0" y="-95250"/>
            <a:chExt cx="10309225" cy="733623"/>
          </a:xfrm>
        </p:grpSpPr>
        <p:sp>
          <p:nvSpPr>
            <p:cNvPr id="334" name="Google Shape;334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5" name="Google Shape;335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Reducción de costos operativos</a:t>
              </a:r>
              <a:endParaRPr/>
            </a:p>
          </p:txBody>
        </p:sp>
      </p:grpSp>
      <p:grpSp>
        <p:nvGrpSpPr>
          <p:cNvPr id="336" name="Google Shape;336;p9"/>
          <p:cNvGrpSpPr/>
          <p:nvPr/>
        </p:nvGrpSpPr>
        <p:grpSpPr>
          <a:xfrm>
            <a:off x="9518451" y="4913560"/>
            <a:ext cx="7731919" cy="550218"/>
            <a:chOff x="0" y="-95250"/>
            <a:chExt cx="10309225" cy="733623"/>
          </a:xfrm>
        </p:grpSpPr>
        <p:sp>
          <p:nvSpPr>
            <p:cNvPr id="337" name="Google Shape;337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8" name="Google Shape;338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Mejora en toma de decisiones</a:t>
              </a:r>
              <a:endParaRPr/>
            </a:p>
          </p:txBody>
        </p:sp>
      </p:grpSp>
      <p:grpSp>
        <p:nvGrpSpPr>
          <p:cNvPr id="339" name="Google Shape;339;p9"/>
          <p:cNvGrpSpPr/>
          <p:nvPr/>
        </p:nvGrpSpPr>
        <p:grpSpPr>
          <a:xfrm>
            <a:off x="9518451" y="5496966"/>
            <a:ext cx="7731919" cy="550218"/>
            <a:chOff x="0" y="-95250"/>
            <a:chExt cx="10309225" cy="733623"/>
          </a:xfrm>
        </p:grpSpPr>
        <p:sp>
          <p:nvSpPr>
            <p:cNvPr id="340" name="Google Shape;340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1" name="Google Shape;341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Mayor eficiencia y competitividad</a:t>
              </a:r>
              <a:endParaRPr/>
            </a:p>
          </p:txBody>
        </p:sp>
      </p:grpSp>
      <p:grpSp>
        <p:nvGrpSpPr>
          <p:cNvPr id="342" name="Google Shape;342;p9"/>
          <p:cNvGrpSpPr/>
          <p:nvPr/>
        </p:nvGrpSpPr>
        <p:grpSpPr>
          <a:xfrm>
            <a:off x="9518451" y="6080372"/>
            <a:ext cx="7731919" cy="550218"/>
            <a:chOff x="0" y="-95250"/>
            <a:chExt cx="10309225" cy="733623"/>
          </a:xfrm>
        </p:grpSpPr>
        <p:sp>
          <p:nvSpPr>
            <p:cNvPr id="343" name="Google Shape;343;p9"/>
            <p:cNvSpPr/>
            <p:nvPr/>
          </p:nvSpPr>
          <p:spPr>
            <a:xfrm>
              <a:off x="0" y="0"/>
              <a:ext cx="10309225" cy="638373"/>
            </a:xfrm>
            <a:custGeom>
              <a:rect b="b" l="l" r="r" t="t"/>
              <a:pathLst>
                <a:path extrusionOk="0" h="638373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4" name="Google Shape;344;p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74376" lvl="1" marL="348754" marR="0" rtl="0" algn="l">
                <a:lnSpc>
                  <a:spcPct val="162197"/>
                </a:lnSpc>
                <a:spcBef>
                  <a:spcPts val="0"/>
                </a:spcBef>
                <a:spcAft>
                  <a:spcPts val="0"/>
                </a:spcAft>
                <a:buClr>
                  <a:srgbClr val="F9EEE7"/>
                </a:buClr>
                <a:buSzPts val="2312"/>
                <a:buFont typeface="Arial"/>
                <a:buChar char="•"/>
              </a:pPr>
              <a:r>
                <a:rPr b="0" i="0" lang="en-US" sz="2312" u="none" cap="none" strike="noStrike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Diferenciación frente a competidores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